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7" r:id="rId5"/>
    <p:sldId id="266" r:id="rId6"/>
    <p:sldId id="265" r:id="rId7"/>
    <p:sldId id="258" r:id="rId8"/>
    <p:sldId id="259" r:id="rId9"/>
    <p:sldId id="263" r:id="rId10"/>
    <p:sldId id="264" r:id="rId11"/>
    <p:sldId id="262"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77977-3F12-43BB-ABF7-7DA696BBB114}"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en-IN"/>
        </a:p>
      </dgm:t>
    </dgm:pt>
    <dgm:pt modelId="{EA1C5606-E02C-4CCD-9504-F182D664B98A}">
      <dgm:prSet/>
      <dgm:spPr/>
      <dgm:t>
        <a:bodyPr/>
        <a:lstStyle/>
        <a:p>
          <a:pPr rtl="0"/>
          <a:r>
            <a:rPr lang="en-IN" smtClean="0"/>
            <a:t>Vakrokti is both words and meanings marked by artistic turn of speech (</a:t>
          </a:r>
          <a:r>
            <a:rPr lang="en-IN" i="1" smtClean="0"/>
            <a:t>Vakroktijivita</a:t>
          </a:r>
          <a:r>
            <a:rPr lang="en-IN" smtClean="0"/>
            <a:t>). </a:t>
          </a:r>
          <a:endParaRPr lang="en-IN"/>
        </a:p>
      </dgm:t>
    </dgm:pt>
    <dgm:pt modelId="{79F7B5A1-099C-4C9F-A275-7AE9F89A7330}" type="parTrans" cxnId="{3D6C0F9A-D90E-4791-B26F-09F1AF50DC71}">
      <dgm:prSet/>
      <dgm:spPr/>
      <dgm:t>
        <a:bodyPr/>
        <a:lstStyle/>
        <a:p>
          <a:endParaRPr lang="en-IN"/>
        </a:p>
      </dgm:t>
    </dgm:pt>
    <dgm:pt modelId="{5D8C9760-D3E9-42F2-9A6D-7CE6397B5300}" type="sibTrans" cxnId="{3D6C0F9A-D90E-4791-B26F-09F1AF50DC71}">
      <dgm:prSet/>
      <dgm:spPr/>
      <dgm:t>
        <a:bodyPr/>
        <a:lstStyle/>
        <a:p>
          <a:endParaRPr lang="en-IN"/>
        </a:p>
      </dgm:t>
    </dgm:pt>
    <dgm:pt modelId="{1683DFB6-406E-456C-A6C2-214F6957FE00}" type="pres">
      <dgm:prSet presAssocID="{22877977-3F12-43BB-ABF7-7DA696BBB114}" presName="linearFlow" presStyleCnt="0">
        <dgm:presLayoutVars>
          <dgm:dir/>
          <dgm:animLvl val="lvl"/>
          <dgm:resizeHandles val="exact"/>
        </dgm:presLayoutVars>
      </dgm:prSet>
      <dgm:spPr/>
      <dgm:t>
        <a:bodyPr/>
        <a:lstStyle/>
        <a:p>
          <a:endParaRPr lang="en-US"/>
        </a:p>
      </dgm:t>
    </dgm:pt>
    <dgm:pt modelId="{79C135A0-B7D9-40ED-8CCE-25A4E6E577C6}" type="pres">
      <dgm:prSet presAssocID="{EA1C5606-E02C-4CCD-9504-F182D664B98A}" presName="composite" presStyleCnt="0"/>
      <dgm:spPr/>
    </dgm:pt>
    <dgm:pt modelId="{9C414AE4-DE66-4A42-A4CD-AC3E4B4609EE}" type="pres">
      <dgm:prSet presAssocID="{EA1C5606-E02C-4CCD-9504-F182D664B98A}" presName="parentText" presStyleLbl="alignNode1" presStyleIdx="0" presStyleCnt="1">
        <dgm:presLayoutVars>
          <dgm:chMax val="1"/>
          <dgm:bulletEnabled val="1"/>
        </dgm:presLayoutVars>
      </dgm:prSet>
      <dgm:spPr/>
      <dgm:t>
        <a:bodyPr/>
        <a:lstStyle/>
        <a:p>
          <a:endParaRPr lang="en-US"/>
        </a:p>
      </dgm:t>
    </dgm:pt>
    <dgm:pt modelId="{C27F116D-B675-4EEE-98C0-96167818AABF}" type="pres">
      <dgm:prSet presAssocID="{EA1C5606-E02C-4CCD-9504-F182D664B98A}" presName="descendantText" presStyleLbl="alignAcc1" presStyleIdx="0" presStyleCnt="1">
        <dgm:presLayoutVars>
          <dgm:bulletEnabled val="1"/>
        </dgm:presLayoutVars>
      </dgm:prSet>
      <dgm:spPr/>
    </dgm:pt>
  </dgm:ptLst>
  <dgm:cxnLst>
    <dgm:cxn modelId="{40F9CA79-A82C-410E-9E00-0F89639514BA}" type="presOf" srcId="{EA1C5606-E02C-4CCD-9504-F182D664B98A}" destId="{9C414AE4-DE66-4A42-A4CD-AC3E4B4609EE}" srcOrd="0" destOrd="0" presId="urn:microsoft.com/office/officeart/2005/8/layout/chevron2"/>
    <dgm:cxn modelId="{3D6C0F9A-D90E-4791-B26F-09F1AF50DC71}" srcId="{22877977-3F12-43BB-ABF7-7DA696BBB114}" destId="{EA1C5606-E02C-4CCD-9504-F182D664B98A}" srcOrd="0" destOrd="0" parTransId="{79F7B5A1-099C-4C9F-A275-7AE9F89A7330}" sibTransId="{5D8C9760-D3E9-42F2-9A6D-7CE6397B5300}"/>
    <dgm:cxn modelId="{CB92A280-4B96-432E-AE6B-234223A293E0}" type="presOf" srcId="{22877977-3F12-43BB-ABF7-7DA696BBB114}" destId="{1683DFB6-406E-456C-A6C2-214F6957FE00}" srcOrd="0" destOrd="0" presId="urn:microsoft.com/office/officeart/2005/8/layout/chevron2"/>
    <dgm:cxn modelId="{A108CAC3-1057-41D7-AE7A-D38790BB4896}" type="presParOf" srcId="{1683DFB6-406E-456C-A6C2-214F6957FE00}" destId="{79C135A0-B7D9-40ED-8CCE-25A4E6E577C6}" srcOrd="0" destOrd="0" presId="urn:microsoft.com/office/officeart/2005/8/layout/chevron2"/>
    <dgm:cxn modelId="{BE04D92E-6E64-4C34-B457-9069D1AACA0F}" type="presParOf" srcId="{79C135A0-B7D9-40ED-8CCE-25A4E6E577C6}" destId="{9C414AE4-DE66-4A42-A4CD-AC3E4B4609EE}" srcOrd="0" destOrd="0" presId="urn:microsoft.com/office/officeart/2005/8/layout/chevron2"/>
    <dgm:cxn modelId="{4DAB4A42-2BBE-47C2-A0B7-7F1DE264914C}" type="presParOf" srcId="{79C135A0-B7D9-40ED-8CCE-25A4E6E577C6}" destId="{C27F116D-B675-4EEE-98C0-96167818AAB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2C3C5C-E60B-4ED8-8891-3B8FE11EE64E}"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IN"/>
        </a:p>
      </dgm:t>
    </dgm:pt>
    <dgm:pt modelId="{81183884-E800-44CA-B8AD-36312E70392B}">
      <dgm:prSet phldrT="[Text]"/>
      <dgm:spPr/>
      <dgm:t>
        <a:bodyPr/>
        <a:lstStyle/>
        <a:p>
          <a:r>
            <a:rPr lang="en-IN" dirty="0" err="1" smtClean="0"/>
            <a:t>Sukumara</a:t>
          </a:r>
          <a:endParaRPr lang="en-IN" dirty="0"/>
        </a:p>
      </dgm:t>
    </dgm:pt>
    <dgm:pt modelId="{FE102B26-5F6F-43B4-995A-FAA002BD346B}" type="parTrans" cxnId="{57DBF057-3E97-4FD9-B62D-4DA11470005F}">
      <dgm:prSet/>
      <dgm:spPr/>
      <dgm:t>
        <a:bodyPr/>
        <a:lstStyle/>
        <a:p>
          <a:endParaRPr lang="en-IN"/>
        </a:p>
      </dgm:t>
    </dgm:pt>
    <dgm:pt modelId="{877B1568-08EB-40CB-8DFF-9EF88BA1DAD4}" type="sibTrans" cxnId="{57DBF057-3E97-4FD9-B62D-4DA11470005F}">
      <dgm:prSet/>
      <dgm:spPr/>
      <dgm:t>
        <a:bodyPr/>
        <a:lstStyle/>
        <a:p>
          <a:endParaRPr lang="en-IN"/>
        </a:p>
      </dgm:t>
    </dgm:pt>
    <dgm:pt modelId="{88CCFD07-89A9-42F2-87A5-46100E6033BE}">
      <dgm:prSet phldrT="[Text]"/>
      <dgm:spPr/>
      <dgm:t>
        <a:bodyPr/>
        <a:lstStyle/>
        <a:p>
          <a:r>
            <a:rPr lang="en-IN" dirty="0" smtClean="0"/>
            <a:t>Elegant</a:t>
          </a:r>
          <a:endParaRPr lang="en-IN" dirty="0"/>
        </a:p>
      </dgm:t>
    </dgm:pt>
    <dgm:pt modelId="{B615E6DE-B99C-436F-9FB1-DEA6C397DF1B}" type="parTrans" cxnId="{D5BFCB79-9748-4015-910C-62E9B8BA26F6}">
      <dgm:prSet/>
      <dgm:spPr/>
      <dgm:t>
        <a:bodyPr/>
        <a:lstStyle/>
        <a:p>
          <a:endParaRPr lang="en-IN"/>
        </a:p>
      </dgm:t>
    </dgm:pt>
    <dgm:pt modelId="{373E87F8-E55B-44B0-A635-A05ABF04212A}" type="sibTrans" cxnId="{D5BFCB79-9748-4015-910C-62E9B8BA26F6}">
      <dgm:prSet/>
      <dgm:spPr/>
      <dgm:t>
        <a:bodyPr/>
        <a:lstStyle/>
        <a:p>
          <a:endParaRPr lang="en-IN"/>
        </a:p>
      </dgm:t>
    </dgm:pt>
    <dgm:pt modelId="{2D3B143E-2C6C-4B1B-8403-381CC673C16B}">
      <dgm:prSet phldrT="[Text]"/>
      <dgm:spPr/>
      <dgm:t>
        <a:bodyPr/>
        <a:lstStyle/>
        <a:p>
          <a:r>
            <a:rPr lang="en-IN" dirty="0" smtClean="0"/>
            <a:t>Graceful </a:t>
          </a:r>
          <a:endParaRPr lang="en-IN" dirty="0"/>
        </a:p>
      </dgm:t>
    </dgm:pt>
    <dgm:pt modelId="{E67F286E-ACB5-4A92-9584-C6A9269BA4C9}" type="parTrans" cxnId="{0567097C-4B4E-4E82-A5FC-C770E056198E}">
      <dgm:prSet/>
      <dgm:spPr/>
      <dgm:t>
        <a:bodyPr/>
        <a:lstStyle/>
        <a:p>
          <a:endParaRPr lang="en-IN"/>
        </a:p>
      </dgm:t>
    </dgm:pt>
    <dgm:pt modelId="{27041B11-2274-4A46-AB3D-85A8161AA356}" type="sibTrans" cxnId="{0567097C-4B4E-4E82-A5FC-C770E056198E}">
      <dgm:prSet/>
      <dgm:spPr/>
      <dgm:t>
        <a:bodyPr/>
        <a:lstStyle/>
        <a:p>
          <a:endParaRPr lang="en-IN"/>
        </a:p>
      </dgm:t>
    </dgm:pt>
    <dgm:pt modelId="{FAB75251-1178-4E69-8459-4B0C51DCF0C2}">
      <dgm:prSet phldrT="[Text]"/>
      <dgm:spPr/>
      <dgm:t>
        <a:bodyPr/>
        <a:lstStyle/>
        <a:p>
          <a:r>
            <a:rPr lang="en-IN" dirty="0" err="1" smtClean="0"/>
            <a:t>Vichitra</a:t>
          </a:r>
          <a:endParaRPr lang="en-IN" dirty="0"/>
        </a:p>
      </dgm:t>
    </dgm:pt>
    <dgm:pt modelId="{CD771DAB-26EE-40F2-9302-493475EB25EC}" type="parTrans" cxnId="{9D477D28-EF92-4CB4-BA7A-35FD96A8EA76}">
      <dgm:prSet/>
      <dgm:spPr/>
      <dgm:t>
        <a:bodyPr/>
        <a:lstStyle/>
        <a:p>
          <a:endParaRPr lang="en-IN"/>
        </a:p>
      </dgm:t>
    </dgm:pt>
    <dgm:pt modelId="{CC697A33-A407-4A5A-855D-ED5AC813191B}" type="sibTrans" cxnId="{9D477D28-EF92-4CB4-BA7A-35FD96A8EA76}">
      <dgm:prSet/>
      <dgm:spPr/>
      <dgm:t>
        <a:bodyPr/>
        <a:lstStyle/>
        <a:p>
          <a:endParaRPr lang="en-IN"/>
        </a:p>
      </dgm:t>
    </dgm:pt>
    <dgm:pt modelId="{1171B397-C6A9-483C-BF65-E4662CB75FF0}">
      <dgm:prSet phldrT="[Text]"/>
      <dgm:spPr/>
      <dgm:t>
        <a:bodyPr/>
        <a:lstStyle/>
        <a:p>
          <a:r>
            <a:rPr lang="en-IN" dirty="0" smtClean="0"/>
            <a:t>Brilliant</a:t>
          </a:r>
          <a:endParaRPr lang="en-IN" dirty="0"/>
        </a:p>
      </dgm:t>
    </dgm:pt>
    <dgm:pt modelId="{8A2CA6A5-0C3B-40BF-A0F0-BE0480A92C19}" type="parTrans" cxnId="{083A7274-97D4-4331-9C5E-A58110D3B6F0}">
      <dgm:prSet/>
      <dgm:spPr/>
      <dgm:t>
        <a:bodyPr/>
        <a:lstStyle/>
        <a:p>
          <a:endParaRPr lang="en-IN"/>
        </a:p>
      </dgm:t>
    </dgm:pt>
    <dgm:pt modelId="{DFE670B5-886C-4481-AE3B-8339FCF17820}" type="sibTrans" cxnId="{083A7274-97D4-4331-9C5E-A58110D3B6F0}">
      <dgm:prSet/>
      <dgm:spPr/>
      <dgm:t>
        <a:bodyPr/>
        <a:lstStyle/>
        <a:p>
          <a:endParaRPr lang="en-IN"/>
        </a:p>
      </dgm:t>
    </dgm:pt>
    <dgm:pt modelId="{1DCB7800-AD0C-4E6A-BA39-F33A75A7C200}">
      <dgm:prSet phldrT="[Text]"/>
      <dgm:spPr/>
      <dgm:t>
        <a:bodyPr/>
        <a:lstStyle/>
        <a:p>
          <a:r>
            <a:rPr lang="en-IN" dirty="0" smtClean="0"/>
            <a:t>Magnificent </a:t>
          </a:r>
          <a:endParaRPr lang="en-IN" dirty="0"/>
        </a:p>
      </dgm:t>
    </dgm:pt>
    <dgm:pt modelId="{C53DC84E-0750-4E69-A503-E81F2B070DCA}" type="parTrans" cxnId="{1E116F2B-0307-47A6-81D8-715FA78D530A}">
      <dgm:prSet/>
      <dgm:spPr/>
      <dgm:t>
        <a:bodyPr/>
        <a:lstStyle/>
        <a:p>
          <a:endParaRPr lang="en-IN"/>
        </a:p>
      </dgm:t>
    </dgm:pt>
    <dgm:pt modelId="{51154999-CD21-4792-B5A1-C5B01B1DAD18}" type="sibTrans" cxnId="{1E116F2B-0307-47A6-81D8-715FA78D530A}">
      <dgm:prSet/>
      <dgm:spPr/>
      <dgm:t>
        <a:bodyPr/>
        <a:lstStyle/>
        <a:p>
          <a:endParaRPr lang="en-IN"/>
        </a:p>
      </dgm:t>
    </dgm:pt>
    <dgm:pt modelId="{1C19BC6B-0EC3-40E8-BE24-E125D4941AE8}">
      <dgm:prSet phldrT="[Text]"/>
      <dgm:spPr/>
      <dgm:t>
        <a:bodyPr/>
        <a:lstStyle/>
        <a:p>
          <a:r>
            <a:rPr lang="en-IN" dirty="0" err="1" smtClean="0"/>
            <a:t>Madhyama</a:t>
          </a:r>
          <a:endParaRPr lang="en-IN" dirty="0"/>
        </a:p>
      </dgm:t>
    </dgm:pt>
    <dgm:pt modelId="{AD205D2F-E5FE-404A-8DA3-F9EB48D19C66}" type="parTrans" cxnId="{C607F86E-99BA-41A5-9A3F-D68886C0C336}">
      <dgm:prSet/>
      <dgm:spPr/>
      <dgm:t>
        <a:bodyPr/>
        <a:lstStyle/>
        <a:p>
          <a:endParaRPr lang="en-IN"/>
        </a:p>
      </dgm:t>
    </dgm:pt>
    <dgm:pt modelId="{1F23B6C3-5D40-454E-AAFB-92A7DAAFFB1C}" type="sibTrans" cxnId="{C607F86E-99BA-41A5-9A3F-D68886C0C336}">
      <dgm:prSet/>
      <dgm:spPr/>
      <dgm:t>
        <a:bodyPr/>
        <a:lstStyle/>
        <a:p>
          <a:endParaRPr lang="en-IN"/>
        </a:p>
      </dgm:t>
    </dgm:pt>
    <dgm:pt modelId="{F884CA6F-A14F-4A37-A35D-8854B3CF1D8B}">
      <dgm:prSet phldrT="[Text]"/>
      <dgm:spPr/>
      <dgm:t>
        <a:bodyPr/>
        <a:lstStyle/>
        <a:p>
          <a:r>
            <a:rPr lang="en-IN" dirty="0" smtClean="0"/>
            <a:t>Mixed </a:t>
          </a:r>
          <a:endParaRPr lang="en-IN" dirty="0"/>
        </a:p>
      </dgm:t>
    </dgm:pt>
    <dgm:pt modelId="{9ECC5C24-7BB0-4419-9EC6-3839FB4D3A0E}" type="parTrans" cxnId="{C66914C1-AA56-4AA9-A99C-BFEE6D0DE7BA}">
      <dgm:prSet/>
      <dgm:spPr/>
      <dgm:t>
        <a:bodyPr/>
        <a:lstStyle/>
        <a:p>
          <a:endParaRPr lang="en-IN"/>
        </a:p>
      </dgm:t>
    </dgm:pt>
    <dgm:pt modelId="{3453A8A8-4C67-499D-827D-6F84170C2CE5}" type="sibTrans" cxnId="{C66914C1-AA56-4AA9-A99C-BFEE6D0DE7BA}">
      <dgm:prSet/>
      <dgm:spPr/>
      <dgm:t>
        <a:bodyPr/>
        <a:lstStyle/>
        <a:p>
          <a:endParaRPr lang="en-IN"/>
        </a:p>
      </dgm:t>
    </dgm:pt>
    <dgm:pt modelId="{A76FBE4E-7743-4291-BEC5-32E92501C61D}">
      <dgm:prSet phldrT="[Text]"/>
      <dgm:spPr/>
      <dgm:t>
        <a:bodyPr/>
        <a:lstStyle/>
        <a:p>
          <a:r>
            <a:rPr lang="en-IN" dirty="0" smtClean="0"/>
            <a:t>Intermediate</a:t>
          </a:r>
          <a:endParaRPr lang="en-IN" dirty="0"/>
        </a:p>
      </dgm:t>
    </dgm:pt>
    <dgm:pt modelId="{303D74D6-EFC6-4306-93AC-76934E6B7F4C}" type="parTrans" cxnId="{A9B1B93E-A009-400D-9275-AAF86ED8F35C}">
      <dgm:prSet/>
      <dgm:spPr/>
      <dgm:t>
        <a:bodyPr/>
        <a:lstStyle/>
        <a:p>
          <a:endParaRPr lang="en-IN"/>
        </a:p>
      </dgm:t>
    </dgm:pt>
    <dgm:pt modelId="{CBD364B0-5E79-4207-93BE-7E4F0A4C7E56}" type="sibTrans" cxnId="{A9B1B93E-A009-400D-9275-AAF86ED8F35C}">
      <dgm:prSet/>
      <dgm:spPr/>
      <dgm:t>
        <a:bodyPr/>
        <a:lstStyle/>
        <a:p>
          <a:endParaRPr lang="en-IN"/>
        </a:p>
      </dgm:t>
    </dgm:pt>
    <dgm:pt modelId="{2C091D2D-3636-424E-AE24-C5EB3C229097}" type="pres">
      <dgm:prSet presAssocID="{E02C3C5C-E60B-4ED8-8891-3B8FE11EE64E}" presName="Name0" presStyleCnt="0">
        <dgm:presLayoutVars>
          <dgm:chPref val="3"/>
          <dgm:dir/>
          <dgm:animLvl val="lvl"/>
          <dgm:resizeHandles/>
        </dgm:presLayoutVars>
      </dgm:prSet>
      <dgm:spPr/>
      <dgm:t>
        <a:bodyPr/>
        <a:lstStyle/>
        <a:p>
          <a:endParaRPr lang="en-US"/>
        </a:p>
      </dgm:t>
    </dgm:pt>
    <dgm:pt modelId="{EE414ABC-4E41-4D33-BA2C-DBA7ECCEE646}" type="pres">
      <dgm:prSet presAssocID="{81183884-E800-44CA-B8AD-36312E70392B}" presName="horFlow" presStyleCnt="0"/>
      <dgm:spPr/>
    </dgm:pt>
    <dgm:pt modelId="{5F534AEF-3A9A-43CB-83D9-CED4DF44F690}" type="pres">
      <dgm:prSet presAssocID="{81183884-E800-44CA-B8AD-36312E70392B}" presName="bigChev" presStyleLbl="node1" presStyleIdx="0" presStyleCnt="3"/>
      <dgm:spPr/>
      <dgm:t>
        <a:bodyPr/>
        <a:lstStyle/>
        <a:p>
          <a:endParaRPr lang="en-US"/>
        </a:p>
      </dgm:t>
    </dgm:pt>
    <dgm:pt modelId="{15ED25CE-07F0-4CFF-8E7C-F884178EE5A0}" type="pres">
      <dgm:prSet presAssocID="{B615E6DE-B99C-436F-9FB1-DEA6C397DF1B}" presName="parTrans" presStyleCnt="0"/>
      <dgm:spPr/>
    </dgm:pt>
    <dgm:pt modelId="{982BF22B-50D7-426E-8ABA-0B4F7BC58A10}" type="pres">
      <dgm:prSet presAssocID="{88CCFD07-89A9-42F2-87A5-46100E6033BE}" presName="node" presStyleLbl="alignAccFollowNode1" presStyleIdx="0" presStyleCnt="6">
        <dgm:presLayoutVars>
          <dgm:bulletEnabled val="1"/>
        </dgm:presLayoutVars>
      </dgm:prSet>
      <dgm:spPr/>
      <dgm:t>
        <a:bodyPr/>
        <a:lstStyle/>
        <a:p>
          <a:endParaRPr lang="en-US"/>
        </a:p>
      </dgm:t>
    </dgm:pt>
    <dgm:pt modelId="{59F9EE0B-F8D4-4BB9-8469-EA81EC63BAA7}" type="pres">
      <dgm:prSet presAssocID="{373E87F8-E55B-44B0-A635-A05ABF04212A}" presName="sibTrans" presStyleCnt="0"/>
      <dgm:spPr/>
    </dgm:pt>
    <dgm:pt modelId="{58079D4F-4750-4C60-99D5-D4F82F56D728}" type="pres">
      <dgm:prSet presAssocID="{2D3B143E-2C6C-4B1B-8403-381CC673C16B}" presName="node" presStyleLbl="alignAccFollowNode1" presStyleIdx="1" presStyleCnt="6">
        <dgm:presLayoutVars>
          <dgm:bulletEnabled val="1"/>
        </dgm:presLayoutVars>
      </dgm:prSet>
      <dgm:spPr/>
      <dgm:t>
        <a:bodyPr/>
        <a:lstStyle/>
        <a:p>
          <a:endParaRPr lang="en-US"/>
        </a:p>
      </dgm:t>
    </dgm:pt>
    <dgm:pt modelId="{C6B30A21-36DA-4163-B5D4-83F48F9AA490}" type="pres">
      <dgm:prSet presAssocID="{81183884-E800-44CA-B8AD-36312E70392B}" presName="vSp" presStyleCnt="0"/>
      <dgm:spPr/>
    </dgm:pt>
    <dgm:pt modelId="{2BF137A0-2966-4730-9627-A0E6E093D65D}" type="pres">
      <dgm:prSet presAssocID="{FAB75251-1178-4E69-8459-4B0C51DCF0C2}" presName="horFlow" presStyleCnt="0"/>
      <dgm:spPr/>
    </dgm:pt>
    <dgm:pt modelId="{B63DDA3F-DDF5-441B-BCD4-1C8523DA5428}" type="pres">
      <dgm:prSet presAssocID="{FAB75251-1178-4E69-8459-4B0C51DCF0C2}" presName="bigChev" presStyleLbl="node1" presStyleIdx="1" presStyleCnt="3"/>
      <dgm:spPr/>
      <dgm:t>
        <a:bodyPr/>
        <a:lstStyle/>
        <a:p>
          <a:endParaRPr lang="en-US"/>
        </a:p>
      </dgm:t>
    </dgm:pt>
    <dgm:pt modelId="{ACF74279-8464-433D-B585-3C9E2D539356}" type="pres">
      <dgm:prSet presAssocID="{8A2CA6A5-0C3B-40BF-A0F0-BE0480A92C19}" presName="parTrans" presStyleCnt="0"/>
      <dgm:spPr/>
    </dgm:pt>
    <dgm:pt modelId="{61873938-EDDF-4756-AB72-D945CFC2467B}" type="pres">
      <dgm:prSet presAssocID="{1171B397-C6A9-483C-BF65-E4662CB75FF0}" presName="node" presStyleLbl="alignAccFollowNode1" presStyleIdx="2" presStyleCnt="6">
        <dgm:presLayoutVars>
          <dgm:bulletEnabled val="1"/>
        </dgm:presLayoutVars>
      </dgm:prSet>
      <dgm:spPr/>
      <dgm:t>
        <a:bodyPr/>
        <a:lstStyle/>
        <a:p>
          <a:endParaRPr lang="en-US"/>
        </a:p>
      </dgm:t>
    </dgm:pt>
    <dgm:pt modelId="{FBAEF66F-BBA1-4731-9F6C-448F3C02F1A0}" type="pres">
      <dgm:prSet presAssocID="{DFE670B5-886C-4481-AE3B-8339FCF17820}" presName="sibTrans" presStyleCnt="0"/>
      <dgm:spPr/>
    </dgm:pt>
    <dgm:pt modelId="{1E9900FB-1A3A-40D1-8AD6-87805C4BD317}" type="pres">
      <dgm:prSet presAssocID="{1DCB7800-AD0C-4E6A-BA39-F33A75A7C200}" presName="node" presStyleLbl="alignAccFollowNode1" presStyleIdx="3" presStyleCnt="6">
        <dgm:presLayoutVars>
          <dgm:bulletEnabled val="1"/>
        </dgm:presLayoutVars>
      </dgm:prSet>
      <dgm:spPr/>
      <dgm:t>
        <a:bodyPr/>
        <a:lstStyle/>
        <a:p>
          <a:endParaRPr lang="en-US"/>
        </a:p>
      </dgm:t>
    </dgm:pt>
    <dgm:pt modelId="{0944B2D4-FE0E-4F82-8A1F-6ACE246C7887}" type="pres">
      <dgm:prSet presAssocID="{FAB75251-1178-4E69-8459-4B0C51DCF0C2}" presName="vSp" presStyleCnt="0"/>
      <dgm:spPr/>
    </dgm:pt>
    <dgm:pt modelId="{775D83EF-9318-4675-82EC-9A4972887B24}" type="pres">
      <dgm:prSet presAssocID="{1C19BC6B-0EC3-40E8-BE24-E125D4941AE8}" presName="horFlow" presStyleCnt="0"/>
      <dgm:spPr/>
    </dgm:pt>
    <dgm:pt modelId="{DC4B9D89-0B9C-45ED-9014-2B56B4C9A8A9}" type="pres">
      <dgm:prSet presAssocID="{1C19BC6B-0EC3-40E8-BE24-E125D4941AE8}" presName="bigChev" presStyleLbl="node1" presStyleIdx="2" presStyleCnt="3"/>
      <dgm:spPr/>
      <dgm:t>
        <a:bodyPr/>
        <a:lstStyle/>
        <a:p>
          <a:endParaRPr lang="en-US"/>
        </a:p>
      </dgm:t>
    </dgm:pt>
    <dgm:pt modelId="{34DF151B-92A1-4220-870A-79EEEE29407E}" type="pres">
      <dgm:prSet presAssocID="{9ECC5C24-7BB0-4419-9EC6-3839FB4D3A0E}" presName="parTrans" presStyleCnt="0"/>
      <dgm:spPr/>
    </dgm:pt>
    <dgm:pt modelId="{AD8F6599-3764-4512-920E-698ADB2AC46F}" type="pres">
      <dgm:prSet presAssocID="{F884CA6F-A14F-4A37-A35D-8854B3CF1D8B}" presName="node" presStyleLbl="alignAccFollowNode1" presStyleIdx="4" presStyleCnt="6">
        <dgm:presLayoutVars>
          <dgm:bulletEnabled val="1"/>
        </dgm:presLayoutVars>
      </dgm:prSet>
      <dgm:spPr/>
      <dgm:t>
        <a:bodyPr/>
        <a:lstStyle/>
        <a:p>
          <a:endParaRPr lang="en-US"/>
        </a:p>
      </dgm:t>
    </dgm:pt>
    <dgm:pt modelId="{4FEF0E9F-9866-494A-8D13-5EA7BB1AF242}" type="pres">
      <dgm:prSet presAssocID="{3453A8A8-4C67-499D-827D-6F84170C2CE5}" presName="sibTrans" presStyleCnt="0"/>
      <dgm:spPr/>
    </dgm:pt>
    <dgm:pt modelId="{D2941B8B-4057-4FDB-9B85-1C8289275D43}" type="pres">
      <dgm:prSet presAssocID="{A76FBE4E-7743-4291-BEC5-32E92501C61D}" presName="node" presStyleLbl="alignAccFollowNode1" presStyleIdx="5" presStyleCnt="6">
        <dgm:presLayoutVars>
          <dgm:bulletEnabled val="1"/>
        </dgm:presLayoutVars>
      </dgm:prSet>
      <dgm:spPr/>
      <dgm:t>
        <a:bodyPr/>
        <a:lstStyle/>
        <a:p>
          <a:endParaRPr lang="en-US"/>
        </a:p>
      </dgm:t>
    </dgm:pt>
  </dgm:ptLst>
  <dgm:cxnLst>
    <dgm:cxn modelId="{D9D9B034-C17F-42CA-B610-C2FD4321EEF6}" type="presOf" srcId="{2D3B143E-2C6C-4B1B-8403-381CC673C16B}" destId="{58079D4F-4750-4C60-99D5-D4F82F56D728}" srcOrd="0" destOrd="0" presId="urn:microsoft.com/office/officeart/2005/8/layout/lProcess3"/>
    <dgm:cxn modelId="{D99C4983-B37C-4A32-B82D-5E24CB6E18BD}" type="presOf" srcId="{1171B397-C6A9-483C-BF65-E4662CB75FF0}" destId="{61873938-EDDF-4756-AB72-D945CFC2467B}" srcOrd="0" destOrd="0" presId="urn:microsoft.com/office/officeart/2005/8/layout/lProcess3"/>
    <dgm:cxn modelId="{6880E516-F90A-4367-9268-1BC29F6E00E3}" type="presOf" srcId="{E02C3C5C-E60B-4ED8-8891-3B8FE11EE64E}" destId="{2C091D2D-3636-424E-AE24-C5EB3C229097}" srcOrd="0" destOrd="0" presId="urn:microsoft.com/office/officeart/2005/8/layout/lProcess3"/>
    <dgm:cxn modelId="{5F8A416E-CBBA-4C95-BF84-C0DB91B311DC}" type="presOf" srcId="{1DCB7800-AD0C-4E6A-BA39-F33A75A7C200}" destId="{1E9900FB-1A3A-40D1-8AD6-87805C4BD317}" srcOrd="0" destOrd="0" presId="urn:microsoft.com/office/officeart/2005/8/layout/lProcess3"/>
    <dgm:cxn modelId="{083A7274-97D4-4331-9C5E-A58110D3B6F0}" srcId="{FAB75251-1178-4E69-8459-4B0C51DCF0C2}" destId="{1171B397-C6A9-483C-BF65-E4662CB75FF0}" srcOrd="0" destOrd="0" parTransId="{8A2CA6A5-0C3B-40BF-A0F0-BE0480A92C19}" sibTransId="{DFE670B5-886C-4481-AE3B-8339FCF17820}"/>
    <dgm:cxn modelId="{1D6DD12F-CE8E-4E6D-8637-58595976409B}" type="presOf" srcId="{1C19BC6B-0EC3-40E8-BE24-E125D4941AE8}" destId="{DC4B9D89-0B9C-45ED-9014-2B56B4C9A8A9}" srcOrd="0" destOrd="0" presId="urn:microsoft.com/office/officeart/2005/8/layout/lProcess3"/>
    <dgm:cxn modelId="{A9B1B93E-A009-400D-9275-AAF86ED8F35C}" srcId="{1C19BC6B-0EC3-40E8-BE24-E125D4941AE8}" destId="{A76FBE4E-7743-4291-BEC5-32E92501C61D}" srcOrd="1" destOrd="0" parTransId="{303D74D6-EFC6-4306-93AC-76934E6B7F4C}" sibTransId="{CBD364B0-5E79-4207-93BE-7E4F0A4C7E56}"/>
    <dgm:cxn modelId="{1E116F2B-0307-47A6-81D8-715FA78D530A}" srcId="{FAB75251-1178-4E69-8459-4B0C51DCF0C2}" destId="{1DCB7800-AD0C-4E6A-BA39-F33A75A7C200}" srcOrd="1" destOrd="0" parTransId="{C53DC84E-0750-4E69-A503-E81F2B070DCA}" sibTransId="{51154999-CD21-4792-B5A1-C5B01B1DAD18}"/>
    <dgm:cxn modelId="{0567097C-4B4E-4E82-A5FC-C770E056198E}" srcId="{81183884-E800-44CA-B8AD-36312E70392B}" destId="{2D3B143E-2C6C-4B1B-8403-381CC673C16B}" srcOrd="1" destOrd="0" parTransId="{E67F286E-ACB5-4A92-9584-C6A9269BA4C9}" sibTransId="{27041B11-2274-4A46-AB3D-85A8161AA356}"/>
    <dgm:cxn modelId="{D5BFCB79-9748-4015-910C-62E9B8BA26F6}" srcId="{81183884-E800-44CA-B8AD-36312E70392B}" destId="{88CCFD07-89A9-42F2-87A5-46100E6033BE}" srcOrd="0" destOrd="0" parTransId="{B615E6DE-B99C-436F-9FB1-DEA6C397DF1B}" sibTransId="{373E87F8-E55B-44B0-A635-A05ABF04212A}"/>
    <dgm:cxn modelId="{B1D05843-BC4C-4A07-89B5-5CB50D192840}" type="presOf" srcId="{81183884-E800-44CA-B8AD-36312E70392B}" destId="{5F534AEF-3A9A-43CB-83D9-CED4DF44F690}" srcOrd="0" destOrd="0" presId="urn:microsoft.com/office/officeart/2005/8/layout/lProcess3"/>
    <dgm:cxn modelId="{C607F86E-99BA-41A5-9A3F-D68886C0C336}" srcId="{E02C3C5C-E60B-4ED8-8891-3B8FE11EE64E}" destId="{1C19BC6B-0EC3-40E8-BE24-E125D4941AE8}" srcOrd="2" destOrd="0" parTransId="{AD205D2F-E5FE-404A-8DA3-F9EB48D19C66}" sibTransId="{1F23B6C3-5D40-454E-AAFB-92A7DAAFFB1C}"/>
    <dgm:cxn modelId="{57DBF057-3E97-4FD9-B62D-4DA11470005F}" srcId="{E02C3C5C-E60B-4ED8-8891-3B8FE11EE64E}" destId="{81183884-E800-44CA-B8AD-36312E70392B}" srcOrd="0" destOrd="0" parTransId="{FE102B26-5F6F-43B4-995A-FAA002BD346B}" sibTransId="{877B1568-08EB-40CB-8DFF-9EF88BA1DAD4}"/>
    <dgm:cxn modelId="{BF60DD5B-DEE6-4437-9E7A-9B8393DD21C5}" type="presOf" srcId="{FAB75251-1178-4E69-8459-4B0C51DCF0C2}" destId="{B63DDA3F-DDF5-441B-BCD4-1C8523DA5428}" srcOrd="0" destOrd="0" presId="urn:microsoft.com/office/officeart/2005/8/layout/lProcess3"/>
    <dgm:cxn modelId="{ABB6814A-23D0-4790-94EA-B644A0CE38A4}" type="presOf" srcId="{F884CA6F-A14F-4A37-A35D-8854B3CF1D8B}" destId="{AD8F6599-3764-4512-920E-698ADB2AC46F}" srcOrd="0" destOrd="0" presId="urn:microsoft.com/office/officeart/2005/8/layout/lProcess3"/>
    <dgm:cxn modelId="{9D477D28-EF92-4CB4-BA7A-35FD96A8EA76}" srcId="{E02C3C5C-E60B-4ED8-8891-3B8FE11EE64E}" destId="{FAB75251-1178-4E69-8459-4B0C51DCF0C2}" srcOrd="1" destOrd="0" parTransId="{CD771DAB-26EE-40F2-9302-493475EB25EC}" sibTransId="{CC697A33-A407-4A5A-855D-ED5AC813191B}"/>
    <dgm:cxn modelId="{C66914C1-AA56-4AA9-A99C-BFEE6D0DE7BA}" srcId="{1C19BC6B-0EC3-40E8-BE24-E125D4941AE8}" destId="{F884CA6F-A14F-4A37-A35D-8854B3CF1D8B}" srcOrd="0" destOrd="0" parTransId="{9ECC5C24-7BB0-4419-9EC6-3839FB4D3A0E}" sibTransId="{3453A8A8-4C67-499D-827D-6F84170C2CE5}"/>
    <dgm:cxn modelId="{B9A54AB0-BD29-4029-959B-AE7B9AA3E86C}" type="presOf" srcId="{A76FBE4E-7743-4291-BEC5-32E92501C61D}" destId="{D2941B8B-4057-4FDB-9B85-1C8289275D43}" srcOrd="0" destOrd="0" presId="urn:microsoft.com/office/officeart/2005/8/layout/lProcess3"/>
    <dgm:cxn modelId="{DF4E8935-9326-4912-8818-D6D5187488B4}" type="presOf" srcId="{88CCFD07-89A9-42F2-87A5-46100E6033BE}" destId="{982BF22B-50D7-426E-8ABA-0B4F7BC58A10}" srcOrd="0" destOrd="0" presId="urn:microsoft.com/office/officeart/2005/8/layout/lProcess3"/>
    <dgm:cxn modelId="{81DBDD74-4BF5-4BD2-9A29-4E71366B7F89}" type="presParOf" srcId="{2C091D2D-3636-424E-AE24-C5EB3C229097}" destId="{EE414ABC-4E41-4D33-BA2C-DBA7ECCEE646}" srcOrd="0" destOrd="0" presId="urn:microsoft.com/office/officeart/2005/8/layout/lProcess3"/>
    <dgm:cxn modelId="{3BDF79A6-0F77-4265-9D4E-E8E249280D25}" type="presParOf" srcId="{EE414ABC-4E41-4D33-BA2C-DBA7ECCEE646}" destId="{5F534AEF-3A9A-43CB-83D9-CED4DF44F690}" srcOrd="0" destOrd="0" presId="urn:microsoft.com/office/officeart/2005/8/layout/lProcess3"/>
    <dgm:cxn modelId="{42E68464-DA70-4970-8CEA-036D66C6D074}" type="presParOf" srcId="{EE414ABC-4E41-4D33-BA2C-DBA7ECCEE646}" destId="{15ED25CE-07F0-4CFF-8E7C-F884178EE5A0}" srcOrd="1" destOrd="0" presId="urn:microsoft.com/office/officeart/2005/8/layout/lProcess3"/>
    <dgm:cxn modelId="{721E62B6-A102-48F8-9529-DC3BD1641E29}" type="presParOf" srcId="{EE414ABC-4E41-4D33-BA2C-DBA7ECCEE646}" destId="{982BF22B-50D7-426E-8ABA-0B4F7BC58A10}" srcOrd="2" destOrd="0" presId="urn:microsoft.com/office/officeart/2005/8/layout/lProcess3"/>
    <dgm:cxn modelId="{B039D4CB-9F20-493F-A5A1-95DAC65739E1}" type="presParOf" srcId="{EE414ABC-4E41-4D33-BA2C-DBA7ECCEE646}" destId="{59F9EE0B-F8D4-4BB9-8469-EA81EC63BAA7}" srcOrd="3" destOrd="0" presId="urn:microsoft.com/office/officeart/2005/8/layout/lProcess3"/>
    <dgm:cxn modelId="{81296A4C-6462-4E4C-BB7A-EC8F33DB0F77}" type="presParOf" srcId="{EE414ABC-4E41-4D33-BA2C-DBA7ECCEE646}" destId="{58079D4F-4750-4C60-99D5-D4F82F56D728}" srcOrd="4" destOrd="0" presId="urn:microsoft.com/office/officeart/2005/8/layout/lProcess3"/>
    <dgm:cxn modelId="{68AC3816-EFCD-4D60-8882-EE5614CDCA78}" type="presParOf" srcId="{2C091D2D-3636-424E-AE24-C5EB3C229097}" destId="{C6B30A21-36DA-4163-B5D4-83F48F9AA490}" srcOrd="1" destOrd="0" presId="urn:microsoft.com/office/officeart/2005/8/layout/lProcess3"/>
    <dgm:cxn modelId="{DEA31DD6-3759-4597-BD14-433BF5CA82F7}" type="presParOf" srcId="{2C091D2D-3636-424E-AE24-C5EB3C229097}" destId="{2BF137A0-2966-4730-9627-A0E6E093D65D}" srcOrd="2" destOrd="0" presId="urn:microsoft.com/office/officeart/2005/8/layout/lProcess3"/>
    <dgm:cxn modelId="{DC103A1C-F0A9-491C-99BE-C7B1B178D94A}" type="presParOf" srcId="{2BF137A0-2966-4730-9627-A0E6E093D65D}" destId="{B63DDA3F-DDF5-441B-BCD4-1C8523DA5428}" srcOrd="0" destOrd="0" presId="urn:microsoft.com/office/officeart/2005/8/layout/lProcess3"/>
    <dgm:cxn modelId="{B9A64F32-32FA-46DF-9B06-E6B4557CA29B}" type="presParOf" srcId="{2BF137A0-2966-4730-9627-A0E6E093D65D}" destId="{ACF74279-8464-433D-B585-3C9E2D539356}" srcOrd="1" destOrd="0" presId="urn:microsoft.com/office/officeart/2005/8/layout/lProcess3"/>
    <dgm:cxn modelId="{11E926A9-2091-41D1-81D5-E9000CA12EA3}" type="presParOf" srcId="{2BF137A0-2966-4730-9627-A0E6E093D65D}" destId="{61873938-EDDF-4756-AB72-D945CFC2467B}" srcOrd="2" destOrd="0" presId="urn:microsoft.com/office/officeart/2005/8/layout/lProcess3"/>
    <dgm:cxn modelId="{13320D80-2566-4FF7-AE54-3D2AD926D9C0}" type="presParOf" srcId="{2BF137A0-2966-4730-9627-A0E6E093D65D}" destId="{FBAEF66F-BBA1-4731-9F6C-448F3C02F1A0}" srcOrd="3" destOrd="0" presId="urn:microsoft.com/office/officeart/2005/8/layout/lProcess3"/>
    <dgm:cxn modelId="{87CE5D2C-011E-47D2-962B-8DBD0DD7E192}" type="presParOf" srcId="{2BF137A0-2966-4730-9627-A0E6E093D65D}" destId="{1E9900FB-1A3A-40D1-8AD6-87805C4BD317}" srcOrd="4" destOrd="0" presId="urn:microsoft.com/office/officeart/2005/8/layout/lProcess3"/>
    <dgm:cxn modelId="{AF837F35-C7FE-46E8-919A-C59AE7BC381B}" type="presParOf" srcId="{2C091D2D-3636-424E-AE24-C5EB3C229097}" destId="{0944B2D4-FE0E-4F82-8A1F-6ACE246C7887}" srcOrd="3" destOrd="0" presId="urn:microsoft.com/office/officeart/2005/8/layout/lProcess3"/>
    <dgm:cxn modelId="{F1624F09-BB7E-4ED9-9EEC-770A45D2A3BD}" type="presParOf" srcId="{2C091D2D-3636-424E-AE24-C5EB3C229097}" destId="{775D83EF-9318-4675-82EC-9A4972887B24}" srcOrd="4" destOrd="0" presId="urn:microsoft.com/office/officeart/2005/8/layout/lProcess3"/>
    <dgm:cxn modelId="{2ACAF465-0B8B-4B8C-9309-4B5363DC358F}" type="presParOf" srcId="{775D83EF-9318-4675-82EC-9A4972887B24}" destId="{DC4B9D89-0B9C-45ED-9014-2B56B4C9A8A9}" srcOrd="0" destOrd="0" presId="urn:microsoft.com/office/officeart/2005/8/layout/lProcess3"/>
    <dgm:cxn modelId="{B2396E2B-1F58-4515-90DC-D11B25101BBE}" type="presParOf" srcId="{775D83EF-9318-4675-82EC-9A4972887B24}" destId="{34DF151B-92A1-4220-870A-79EEEE29407E}" srcOrd="1" destOrd="0" presId="urn:microsoft.com/office/officeart/2005/8/layout/lProcess3"/>
    <dgm:cxn modelId="{D6843CFF-97FA-49D3-8476-33EF2702D403}" type="presParOf" srcId="{775D83EF-9318-4675-82EC-9A4972887B24}" destId="{AD8F6599-3764-4512-920E-698ADB2AC46F}" srcOrd="2" destOrd="0" presId="urn:microsoft.com/office/officeart/2005/8/layout/lProcess3"/>
    <dgm:cxn modelId="{CE81A1DB-9C22-4C35-B0B9-55C5E8EAF9EB}" type="presParOf" srcId="{775D83EF-9318-4675-82EC-9A4972887B24}" destId="{4FEF0E9F-9866-494A-8D13-5EA7BB1AF242}" srcOrd="3" destOrd="0" presId="urn:microsoft.com/office/officeart/2005/8/layout/lProcess3"/>
    <dgm:cxn modelId="{BA07EBDF-A4AB-4B8C-9A35-F48E0FB9562A}" type="presParOf" srcId="{775D83EF-9318-4675-82EC-9A4972887B24}" destId="{D2941B8B-4057-4FDB-9B85-1C8289275D43}" srcOrd="4"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4F0778-F2B8-4DEB-9E4D-A21192670E22}"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IN"/>
        </a:p>
      </dgm:t>
    </dgm:pt>
    <dgm:pt modelId="{B62A6CA5-F446-4584-AF7F-594B0E8BC0F7}">
      <dgm:prSet phldrT="[Text]" custT="1"/>
      <dgm:spPr/>
      <dgm:t>
        <a:bodyPr/>
        <a:lstStyle/>
        <a:p>
          <a:r>
            <a:rPr lang="en-IN" sz="1200" b="1" dirty="0" err="1" smtClean="0">
              <a:latin typeface="Georgia" pitchFamily="18" charset="0"/>
            </a:rPr>
            <a:t>Saubhagya</a:t>
          </a:r>
          <a:endParaRPr lang="en-IN" sz="1200" b="1" dirty="0" smtClean="0">
            <a:latin typeface="Georgia" pitchFamily="18" charset="0"/>
          </a:endParaRPr>
        </a:p>
        <a:p>
          <a:r>
            <a:rPr lang="en-IN" sz="1200" b="1" dirty="0" smtClean="0">
              <a:latin typeface="Georgia" pitchFamily="18" charset="0"/>
            </a:rPr>
            <a:t>Splendour</a:t>
          </a:r>
          <a:endParaRPr lang="en-IN" sz="1200" b="1" dirty="0">
            <a:latin typeface="Georgia" pitchFamily="18" charset="0"/>
          </a:endParaRPr>
        </a:p>
      </dgm:t>
    </dgm:pt>
    <dgm:pt modelId="{4A72C62D-BCED-4CF3-82E9-C77944C13A56}" type="parTrans" cxnId="{70B6D7D2-6879-43EF-A519-335D5C09D2B1}">
      <dgm:prSet/>
      <dgm:spPr/>
      <dgm:t>
        <a:bodyPr/>
        <a:lstStyle/>
        <a:p>
          <a:endParaRPr lang="en-IN"/>
        </a:p>
      </dgm:t>
    </dgm:pt>
    <dgm:pt modelId="{1317DC4C-D66F-4BC5-BE49-2597C4196FD1}" type="sibTrans" cxnId="{70B6D7D2-6879-43EF-A519-335D5C09D2B1}">
      <dgm:prSet/>
      <dgm:spPr/>
      <dgm:t>
        <a:bodyPr/>
        <a:lstStyle/>
        <a:p>
          <a:endParaRPr lang="en-IN"/>
        </a:p>
      </dgm:t>
    </dgm:pt>
    <dgm:pt modelId="{D1E8A1B2-6D36-48F6-8D8A-2185FF94FC9A}">
      <dgm:prSet phldrT="[Text]" custT="1"/>
      <dgm:spPr/>
      <dgm:t>
        <a:bodyPr/>
        <a:lstStyle/>
        <a:p>
          <a:r>
            <a:rPr lang="en-IN" sz="4400" b="1" dirty="0" err="1" smtClean="0"/>
            <a:t>Gunas</a:t>
          </a:r>
          <a:endParaRPr lang="en-IN" sz="2000" b="1" dirty="0"/>
        </a:p>
      </dgm:t>
    </dgm:pt>
    <dgm:pt modelId="{AE8C7676-950F-4AEB-B443-51F052793758}" type="parTrans" cxnId="{B38A2B36-AC8C-48E6-9A1B-880F128BC9C4}">
      <dgm:prSet/>
      <dgm:spPr/>
      <dgm:t>
        <a:bodyPr/>
        <a:lstStyle/>
        <a:p>
          <a:endParaRPr lang="en-IN"/>
        </a:p>
      </dgm:t>
    </dgm:pt>
    <dgm:pt modelId="{1D3DD7CD-3DEC-4619-A0B8-99CFD9D0B294}" type="sibTrans" cxnId="{B38A2B36-AC8C-48E6-9A1B-880F128BC9C4}">
      <dgm:prSet/>
      <dgm:spPr/>
      <dgm:t>
        <a:bodyPr/>
        <a:lstStyle/>
        <a:p>
          <a:endParaRPr lang="en-IN"/>
        </a:p>
      </dgm:t>
    </dgm:pt>
    <dgm:pt modelId="{ACC5F8D4-5D24-4F77-AC13-84DBF8B889C0}">
      <dgm:prSet phldrT="[Text]" custT="1"/>
      <dgm:spPr/>
      <dgm:t>
        <a:bodyPr/>
        <a:lstStyle/>
        <a:p>
          <a:r>
            <a:rPr lang="en-IN" sz="1200" b="1" dirty="0" err="1" smtClean="0">
              <a:latin typeface="Georgia" pitchFamily="18" charset="0"/>
            </a:rPr>
            <a:t>Madhuraya</a:t>
          </a:r>
          <a:endParaRPr lang="en-IN" sz="1200" b="1" dirty="0" smtClean="0">
            <a:latin typeface="Georgia" pitchFamily="18" charset="0"/>
          </a:endParaRPr>
        </a:p>
        <a:p>
          <a:r>
            <a:rPr lang="en-IN" sz="1200" b="1" dirty="0" smtClean="0">
              <a:latin typeface="Georgia" pitchFamily="18" charset="0"/>
            </a:rPr>
            <a:t>Sweetness</a:t>
          </a:r>
          <a:endParaRPr lang="en-IN" sz="1200" b="1" dirty="0">
            <a:latin typeface="Georgia" pitchFamily="18" charset="0"/>
          </a:endParaRPr>
        </a:p>
      </dgm:t>
    </dgm:pt>
    <dgm:pt modelId="{998F7F6A-4AFA-4BDC-BEA4-CFEC1EBA01B7}" type="parTrans" cxnId="{75A1E112-E1D2-41CD-8B94-1AC49BD64CFA}">
      <dgm:prSet/>
      <dgm:spPr/>
      <dgm:t>
        <a:bodyPr/>
        <a:lstStyle/>
        <a:p>
          <a:endParaRPr lang="en-IN"/>
        </a:p>
      </dgm:t>
    </dgm:pt>
    <dgm:pt modelId="{90616B08-1DC6-4532-8650-F531B847EC2D}" type="sibTrans" cxnId="{75A1E112-E1D2-41CD-8B94-1AC49BD64CFA}">
      <dgm:prSet/>
      <dgm:spPr/>
      <dgm:t>
        <a:bodyPr/>
        <a:lstStyle/>
        <a:p>
          <a:endParaRPr lang="en-IN"/>
        </a:p>
      </dgm:t>
    </dgm:pt>
    <dgm:pt modelId="{C8C6504D-35A3-4D97-89F0-1BF41E0639CB}">
      <dgm:prSet phldrT="[Text]" custT="1"/>
      <dgm:spPr/>
      <dgm:t>
        <a:bodyPr/>
        <a:lstStyle/>
        <a:p>
          <a:r>
            <a:rPr lang="en-IN" sz="1200" b="1" dirty="0" err="1" smtClean="0">
              <a:latin typeface="Georgia" pitchFamily="18" charset="0"/>
            </a:rPr>
            <a:t>Abhijatya</a:t>
          </a:r>
          <a:endParaRPr lang="en-IN" sz="1200" b="1" dirty="0" smtClean="0">
            <a:latin typeface="Georgia" pitchFamily="18" charset="0"/>
          </a:endParaRPr>
        </a:p>
        <a:p>
          <a:r>
            <a:rPr lang="en-IN" sz="1200" b="1" dirty="0" smtClean="0">
              <a:latin typeface="Georgia" pitchFamily="18" charset="0"/>
            </a:rPr>
            <a:t>Classicality</a:t>
          </a:r>
          <a:endParaRPr lang="en-IN" sz="1200" b="1" dirty="0">
            <a:latin typeface="Georgia" pitchFamily="18" charset="0"/>
          </a:endParaRPr>
        </a:p>
      </dgm:t>
    </dgm:pt>
    <dgm:pt modelId="{53799EBB-1AA2-4439-9E9C-F82CF1716735}" type="parTrans" cxnId="{5D4040F6-A9C3-43A2-B96F-168587606804}">
      <dgm:prSet/>
      <dgm:spPr/>
      <dgm:t>
        <a:bodyPr/>
        <a:lstStyle/>
        <a:p>
          <a:endParaRPr lang="en-IN"/>
        </a:p>
      </dgm:t>
    </dgm:pt>
    <dgm:pt modelId="{43BACA68-01B1-4B45-A940-50A9225BA538}" type="sibTrans" cxnId="{5D4040F6-A9C3-43A2-B96F-168587606804}">
      <dgm:prSet/>
      <dgm:spPr/>
      <dgm:t>
        <a:bodyPr/>
        <a:lstStyle/>
        <a:p>
          <a:endParaRPr lang="en-IN"/>
        </a:p>
      </dgm:t>
    </dgm:pt>
    <dgm:pt modelId="{02335A58-834A-436B-8E8E-1013C8C7EA54}" type="pres">
      <dgm:prSet presAssocID="{664F0778-F2B8-4DEB-9E4D-A21192670E22}" presName="Name0" presStyleCnt="0">
        <dgm:presLayoutVars>
          <dgm:chMax/>
          <dgm:chPref/>
          <dgm:dir/>
          <dgm:animLvl val="lvl"/>
        </dgm:presLayoutVars>
      </dgm:prSet>
      <dgm:spPr/>
      <dgm:t>
        <a:bodyPr/>
        <a:lstStyle/>
        <a:p>
          <a:endParaRPr lang="en-US"/>
        </a:p>
      </dgm:t>
    </dgm:pt>
    <dgm:pt modelId="{446F8B76-86CF-4351-A73D-5FCE836820E3}" type="pres">
      <dgm:prSet presAssocID="{B62A6CA5-F446-4584-AF7F-594B0E8BC0F7}" presName="composite" presStyleCnt="0"/>
      <dgm:spPr/>
    </dgm:pt>
    <dgm:pt modelId="{990B6D32-6AB3-494F-83B5-46C5899D6317}" type="pres">
      <dgm:prSet presAssocID="{B62A6CA5-F446-4584-AF7F-594B0E8BC0F7}" presName="Parent1" presStyleLbl="node1" presStyleIdx="0" presStyleCnt="6">
        <dgm:presLayoutVars>
          <dgm:chMax val="1"/>
          <dgm:chPref val="1"/>
          <dgm:bulletEnabled val="1"/>
        </dgm:presLayoutVars>
      </dgm:prSet>
      <dgm:spPr/>
      <dgm:t>
        <a:bodyPr/>
        <a:lstStyle/>
        <a:p>
          <a:endParaRPr lang="en-US"/>
        </a:p>
      </dgm:t>
    </dgm:pt>
    <dgm:pt modelId="{A8000193-B30C-4FCE-A7BB-361FF318817E}" type="pres">
      <dgm:prSet presAssocID="{B62A6CA5-F446-4584-AF7F-594B0E8BC0F7}" presName="Childtext1" presStyleLbl="revTx" presStyleIdx="0" presStyleCnt="3" custScaleY="29957">
        <dgm:presLayoutVars>
          <dgm:chMax val="0"/>
          <dgm:chPref val="0"/>
          <dgm:bulletEnabled val="1"/>
        </dgm:presLayoutVars>
      </dgm:prSet>
      <dgm:spPr/>
      <dgm:t>
        <a:bodyPr/>
        <a:lstStyle/>
        <a:p>
          <a:endParaRPr lang="en-US"/>
        </a:p>
      </dgm:t>
    </dgm:pt>
    <dgm:pt modelId="{B39C717D-6F65-4F21-BF63-711089A7B958}" type="pres">
      <dgm:prSet presAssocID="{B62A6CA5-F446-4584-AF7F-594B0E8BC0F7}" presName="BalanceSpacing" presStyleCnt="0"/>
      <dgm:spPr/>
    </dgm:pt>
    <dgm:pt modelId="{14CE716D-4B7C-4391-AB90-5B20A7C68A6B}" type="pres">
      <dgm:prSet presAssocID="{B62A6CA5-F446-4584-AF7F-594B0E8BC0F7}" presName="BalanceSpacing1" presStyleCnt="0"/>
      <dgm:spPr/>
    </dgm:pt>
    <dgm:pt modelId="{6604CD48-80DB-4DA6-ACBA-1A44ED8328D6}" type="pres">
      <dgm:prSet presAssocID="{1317DC4C-D66F-4BC5-BE49-2597C4196FD1}" presName="Accent1Text" presStyleLbl="node1" presStyleIdx="1" presStyleCnt="6"/>
      <dgm:spPr/>
      <dgm:t>
        <a:bodyPr/>
        <a:lstStyle/>
        <a:p>
          <a:endParaRPr lang="en-US"/>
        </a:p>
      </dgm:t>
    </dgm:pt>
    <dgm:pt modelId="{FC4C7C6C-45A7-4B7F-BDF1-F287D9ED427A}" type="pres">
      <dgm:prSet presAssocID="{1317DC4C-D66F-4BC5-BE49-2597C4196FD1}" presName="spaceBetweenRectangles" presStyleCnt="0"/>
      <dgm:spPr/>
    </dgm:pt>
    <dgm:pt modelId="{A179D75C-65E6-4663-A727-6C20188A5935}" type="pres">
      <dgm:prSet presAssocID="{ACC5F8D4-5D24-4F77-AC13-84DBF8B889C0}" presName="composite" presStyleCnt="0"/>
      <dgm:spPr/>
    </dgm:pt>
    <dgm:pt modelId="{33DAF332-5FD4-4315-BEAC-34B9875AF670}" type="pres">
      <dgm:prSet presAssocID="{ACC5F8D4-5D24-4F77-AC13-84DBF8B889C0}" presName="Parent1" presStyleLbl="node1" presStyleIdx="2" presStyleCnt="6">
        <dgm:presLayoutVars>
          <dgm:chMax val="1"/>
          <dgm:chPref val="1"/>
          <dgm:bulletEnabled val="1"/>
        </dgm:presLayoutVars>
      </dgm:prSet>
      <dgm:spPr/>
      <dgm:t>
        <a:bodyPr/>
        <a:lstStyle/>
        <a:p>
          <a:endParaRPr lang="en-US"/>
        </a:p>
      </dgm:t>
    </dgm:pt>
    <dgm:pt modelId="{4B286B79-CF3D-420A-9E91-4250CE4A71D9}" type="pres">
      <dgm:prSet presAssocID="{ACC5F8D4-5D24-4F77-AC13-84DBF8B889C0}" presName="Childtext1" presStyleLbl="revTx" presStyleIdx="1" presStyleCnt="3" custFlipHor="1" custScaleX="2525">
        <dgm:presLayoutVars>
          <dgm:chMax val="0"/>
          <dgm:chPref val="0"/>
          <dgm:bulletEnabled val="1"/>
        </dgm:presLayoutVars>
      </dgm:prSet>
      <dgm:spPr/>
      <dgm:t>
        <a:bodyPr/>
        <a:lstStyle/>
        <a:p>
          <a:endParaRPr lang="en-IN"/>
        </a:p>
      </dgm:t>
    </dgm:pt>
    <dgm:pt modelId="{4C417E69-7228-4620-BC53-6FA07B46C114}" type="pres">
      <dgm:prSet presAssocID="{ACC5F8D4-5D24-4F77-AC13-84DBF8B889C0}" presName="BalanceSpacing" presStyleCnt="0"/>
      <dgm:spPr/>
    </dgm:pt>
    <dgm:pt modelId="{DA7CB36F-8278-4CFF-99BF-762A37882A8C}" type="pres">
      <dgm:prSet presAssocID="{ACC5F8D4-5D24-4F77-AC13-84DBF8B889C0}" presName="BalanceSpacing1" presStyleCnt="0"/>
      <dgm:spPr/>
    </dgm:pt>
    <dgm:pt modelId="{8FCBB1EA-CDE1-4F1F-9931-BDB5D4CBC674}" type="pres">
      <dgm:prSet presAssocID="{90616B08-1DC6-4532-8650-F531B847EC2D}" presName="Accent1Text" presStyleLbl="node1" presStyleIdx="3" presStyleCnt="6" custScaleY="102737"/>
      <dgm:spPr/>
      <dgm:t>
        <a:bodyPr/>
        <a:lstStyle/>
        <a:p>
          <a:endParaRPr lang="en-US"/>
        </a:p>
      </dgm:t>
    </dgm:pt>
    <dgm:pt modelId="{0C9F9D84-9438-4724-8898-0A277BFC0CB6}" type="pres">
      <dgm:prSet presAssocID="{90616B08-1DC6-4532-8650-F531B847EC2D}" presName="spaceBetweenRectangles" presStyleCnt="0"/>
      <dgm:spPr/>
    </dgm:pt>
    <dgm:pt modelId="{E6A79312-7C1B-44AC-B05F-8E57EE056C53}" type="pres">
      <dgm:prSet presAssocID="{C8C6504D-35A3-4D97-89F0-1BF41E0639CB}" presName="composite" presStyleCnt="0"/>
      <dgm:spPr/>
    </dgm:pt>
    <dgm:pt modelId="{E6B29A68-AE17-46D4-A2F8-0C726383D32E}" type="pres">
      <dgm:prSet presAssocID="{C8C6504D-35A3-4D97-89F0-1BF41E0639CB}" presName="Parent1" presStyleLbl="node1" presStyleIdx="4" presStyleCnt="6">
        <dgm:presLayoutVars>
          <dgm:chMax val="1"/>
          <dgm:chPref val="1"/>
          <dgm:bulletEnabled val="1"/>
        </dgm:presLayoutVars>
      </dgm:prSet>
      <dgm:spPr/>
      <dgm:t>
        <a:bodyPr/>
        <a:lstStyle/>
        <a:p>
          <a:endParaRPr lang="en-IN"/>
        </a:p>
      </dgm:t>
    </dgm:pt>
    <dgm:pt modelId="{C34A58C4-6224-4C65-8FE8-52DD384D5407}" type="pres">
      <dgm:prSet presAssocID="{C8C6504D-35A3-4D97-89F0-1BF41E0639CB}" presName="Childtext1" presStyleLbl="revTx" presStyleIdx="2" presStyleCnt="3" custLinFactX="100000" custLinFactY="-100000" custLinFactNeighborX="118254" custLinFactNeighborY="-146234">
        <dgm:presLayoutVars>
          <dgm:chMax val="0"/>
          <dgm:chPref val="0"/>
          <dgm:bulletEnabled val="1"/>
        </dgm:presLayoutVars>
      </dgm:prSet>
      <dgm:spPr/>
      <dgm:t>
        <a:bodyPr/>
        <a:lstStyle/>
        <a:p>
          <a:endParaRPr lang="en-IN"/>
        </a:p>
      </dgm:t>
    </dgm:pt>
    <dgm:pt modelId="{2642B6E2-CBCC-4CB0-8C78-4086862E01F3}" type="pres">
      <dgm:prSet presAssocID="{C8C6504D-35A3-4D97-89F0-1BF41E0639CB}" presName="BalanceSpacing" presStyleCnt="0"/>
      <dgm:spPr/>
    </dgm:pt>
    <dgm:pt modelId="{2C9852B1-386A-42D6-968A-B9DCAD5558F1}" type="pres">
      <dgm:prSet presAssocID="{C8C6504D-35A3-4D97-89F0-1BF41E0639CB}" presName="BalanceSpacing1" presStyleCnt="0"/>
      <dgm:spPr/>
    </dgm:pt>
    <dgm:pt modelId="{F2BC6A80-0790-4C6E-AF9A-D648716A4696}" type="pres">
      <dgm:prSet presAssocID="{43BACA68-01B1-4B45-A940-50A9225BA538}" presName="Accent1Text" presStyleLbl="node1" presStyleIdx="5" presStyleCnt="6"/>
      <dgm:spPr/>
      <dgm:t>
        <a:bodyPr/>
        <a:lstStyle/>
        <a:p>
          <a:endParaRPr lang="en-US"/>
        </a:p>
      </dgm:t>
    </dgm:pt>
  </dgm:ptLst>
  <dgm:cxnLst>
    <dgm:cxn modelId="{5D4040F6-A9C3-43A2-B96F-168587606804}" srcId="{664F0778-F2B8-4DEB-9E4D-A21192670E22}" destId="{C8C6504D-35A3-4D97-89F0-1BF41E0639CB}" srcOrd="2" destOrd="0" parTransId="{53799EBB-1AA2-4439-9E9C-F82CF1716735}" sibTransId="{43BACA68-01B1-4B45-A940-50A9225BA538}"/>
    <dgm:cxn modelId="{70B6D7D2-6879-43EF-A519-335D5C09D2B1}" srcId="{664F0778-F2B8-4DEB-9E4D-A21192670E22}" destId="{B62A6CA5-F446-4584-AF7F-594B0E8BC0F7}" srcOrd="0" destOrd="0" parTransId="{4A72C62D-BCED-4CF3-82E9-C77944C13A56}" sibTransId="{1317DC4C-D66F-4BC5-BE49-2597C4196FD1}"/>
    <dgm:cxn modelId="{DA9E1F5B-36A6-427B-AC52-DC33F3A3CF12}" type="presOf" srcId="{C8C6504D-35A3-4D97-89F0-1BF41E0639CB}" destId="{E6B29A68-AE17-46D4-A2F8-0C726383D32E}" srcOrd="0" destOrd="0" presId="urn:microsoft.com/office/officeart/2008/layout/AlternatingHexagons"/>
    <dgm:cxn modelId="{B38A2B36-AC8C-48E6-9A1B-880F128BC9C4}" srcId="{B62A6CA5-F446-4584-AF7F-594B0E8BC0F7}" destId="{D1E8A1B2-6D36-48F6-8D8A-2185FF94FC9A}" srcOrd="0" destOrd="0" parTransId="{AE8C7676-950F-4AEB-B443-51F052793758}" sibTransId="{1D3DD7CD-3DEC-4619-A0B8-99CFD9D0B294}"/>
    <dgm:cxn modelId="{BD601CBD-CBD9-4611-9E7C-5D284EE3FCA2}" type="presOf" srcId="{1317DC4C-D66F-4BC5-BE49-2597C4196FD1}" destId="{6604CD48-80DB-4DA6-ACBA-1A44ED8328D6}" srcOrd="0" destOrd="0" presId="urn:microsoft.com/office/officeart/2008/layout/AlternatingHexagons"/>
    <dgm:cxn modelId="{48ACC308-8D0D-4194-BFF1-9602B7FC5F60}" type="presOf" srcId="{D1E8A1B2-6D36-48F6-8D8A-2185FF94FC9A}" destId="{A8000193-B30C-4FCE-A7BB-361FF318817E}" srcOrd="0" destOrd="0" presId="urn:microsoft.com/office/officeart/2008/layout/AlternatingHexagons"/>
    <dgm:cxn modelId="{11481624-EDFD-45D3-B267-5D65DA382F55}" type="presOf" srcId="{ACC5F8D4-5D24-4F77-AC13-84DBF8B889C0}" destId="{33DAF332-5FD4-4315-BEAC-34B9875AF670}" srcOrd="0" destOrd="0" presId="urn:microsoft.com/office/officeart/2008/layout/AlternatingHexagons"/>
    <dgm:cxn modelId="{E2C067F7-FB31-4FCE-A32F-989ACFA9BF5D}" type="presOf" srcId="{664F0778-F2B8-4DEB-9E4D-A21192670E22}" destId="{02335A58-834A-436B-8E8E-1013C8C7EA54}" srcOrd="0" destOrd="0" presId="urn:microsoft.com/office/officeart/2008/layout/AlternatingHexagons"/>
    <dgm:cxn modelId="{AD096A36-AF54-40CE-B601-9C8EB6414335}" type="presOf" srcId="{90616B08-1DC6-4532-8650-F531B847EC2D}" destId="{8FCBB1EA-CDE1-4F1F-9931-BDB5D4CBC674}" srcOrd="0" destOrd="0" presId="urn:microsoft.com/office/officeart/2008/layout/AlternatingHexagons"/>
    <dgm:cxn modelId="{75A1E112-E1D2-41CD-8B94-1AC49BD64CFA}" srcId="{664F0778-F2B8-4DEB-9E4D-A21192670E22}" destId="{ACC5F8D4-5D24-4F77-AC13-84DBF8B889C0}" srcOrd="1" destOrd="0" parTransId="{998F7F6A-4AFA-4BDC-BEA4-CFEC1EBA01B7}" sibTransId="{90616B08-1DC6-4532-8650-F531B847EC2D}"/>
    <dgm:cxn modelId="{31F19684-FF58-4CFA-B3E8-D9C265CDA7C9}" type="presOf" srcId="{B62A6CA5-F446-4584-AF7F-594B0E8BC0F7}" destId="{990B6D32-6AB3-494F-83B5-46C5899D6317}" srcOrd="0" destOrd="0" presId="urn:microsoft.com/office/officeart/2008/layout/AlternatingHexagons"/>
    <dgm:cxn modelId="{A6647F5D-7877-4798-BC8A-0EEDFCF3DAFB}" type="presOf" srcId="{43BACA68-01B1-4B45-A940-50A9225BA538}" destId="{F2BC6A80-0790-4C6E-AF9A-D648716A4696}" srcOrd="0" destOrd="0" presId="urn:microsoft.com/office/officeart/2008/layout/AlternatingHexagons"/>
    <dgm:cxn modelId="{0094832E-2FB3-4010-8659-AE37A0824E44}" type="presParOf" srcId="{02335A58-834A-436B-8E8E-1013C8C7EA54}" destId="{446F8B76-86CF-4351-A73D-5FCE836820E3}" srcOrd="0" destOrd="0" presId="urn:microsoft.com/office/officeart/2008/layout/AlternatingHexagons"/>
    <dgm:cxn modelId="{3728B60F-7E02-4BE8-9AC1-81AB9EB556D7}" type="presParOf" srcId="{446F8B76-86CF-4351-A73D-5FCE836820E3}" destId="{990B6D32-6AB3-494F-83B5-46C5899D6317}" srcOrd="0" destOrd="0" presId="urn:microsoft.com/office/officeart/2008/layout/AlternatingHexagons"/>
    <dgm:cxn modelId="{1CCC7E27-F19D-4E7D-A45D-9D8AC9D0C441}" type="presParOf" srcId="{446F8B76-86CF-4351-A73D-5FCE836820E3}" destId="{A8000193-B30C-4FCE-A7BB-361FF318817E}" srcOrd="1" destOrd="0" presId="urn:microsoft.com/office/officeart/2008/layout/AlternatingHexagons"/>
    <dgm:cxn modelId="{2B7E439D-03EB-40E6-8D0B-111A0D1C3269}" type="presParOf" srcId="{446F8B76-86CF-4351-A73D-5FCE836820E3}" destId="{B39C717D-6F65-4F21-BF63-711089A7B958}" srcOrd="2" destOrd="0" presId="urn:microsoft.com/office/officeart/2008/layout/AlternatingHexagons"/>
    <dgm:cxn modelId="{E07B833D-3EFC-42CE-B48F-359533DCBA96}" type="presParOf" srcId="{446F8B76-86CF-4351-A73D-5FCE836820E3}" destId="{14CE716D-4B7C-4391-AB90-5B20A7C68A6B}" srcOrd="3" destOrd="0" presId="urn:microsoft.com/office/officeart/2008/layout/AlternatingHexagons"/>
    <dgm:cxn modelId="{C51A8C2A-D48D-42BD-928C-28E75CE6F6D6}" type="presParOf" srcId="{446F8B76-86CF-4351-A73D-5FCE836820E3}" destId="{6604CD48-80DB-4DA6-ACBA-1A44ED8328D6}" srcOrd="4" destOrd="0" presId="urn:microsoft.com/office/officeart/2008/layout/AlternatingHexagons"/>
    <dgm:cxn modelId="{7A58C18E-118B-4AB1-8B60-B1DCE79B7110}" type="presParOf" srcId="{02335A58-834A-436B-8E8E-1013C8C7EA54}" destId="{FC4C7C6C-45A7-4B7F-BDF1-F287D9ED427A}" srcOrd="1" destOrd="0" presId="urn:microsoft.com/office/officeart/2008/layout/AlternatingHexagons"/>
    <dgm:cxn modelId="{BDD75048-DDB3-4B54-BE29-A791C3CBB01A}" type="presParOf" srcId="{02335A58-834A-436B-8E8E-1013C8C7EA54}" destId="{A179D75C-65E6-4663-A727-6C20188A5935}" srcOrd="2" destOrd="0" presId="urn:microsoft.com/office/officeart/2008/layout/AlternatingHexagons"/>
    <dgm:cxn modelId="{25DF6A2A-2ABF-45D8-913F-3EB57E63B0D7}" type="presParOf" srcId="{A179D75C-65E6-4663-A727-6C20188A5935}" destId="{33DAF332-5FD4-4315-BEAC-34B9875AF670}" srcOrd="0" destOrd="0" presId="urn:microsoft.com/office/officeart/2008/layout/AlternatingHexagons"/>
    <dgm:cxn modelId="{7C98351C-5D94-4B64-9FBD-18924620DB23}" type="presParOf" srcId="{A179D75C-65E6-4663-A727-6C20188A5935}" destId="{4B286B79-CF3D-420A-9E91-4250CE4A71D9}" srcOrd="1" destOrd="0" presId="urn:microsoft.com/office/officeart/2008/layout/AlternatingHexagons"/>
    <dgm:cxn modelId="{0208148F-BF3B-4E4B-A2FE-DEDC5853B476}" type="presParOf" srcId="{A179D75C-65E6-4663-A727-6C20188A5935}" destId="{4C417E69-7228-4620-BC53-6FA07B46C114}" srcOrd="2" destOrd="0" presId="urn:microsoft.com/office/officeart/2008/layout/AlternatingHexagons"/>
    <dgm:cxn modelId="{6F707503-A0B3-4EDB-A9B7-A3074F65E667}" type="presParOf" srcId="{A179D75C-65E6-4663-A727-6C20188A5935}" destId="{DA7CB36F-8278-4CFF-99BF-762A37882A8C}" srcOrd="3" destOrd="0" presId="urn:microsoft.com/office/officeart/2008/layout/AlternatingHexagons"/>
    <dgm:cxn modelId="{9D51BB49-3844-4F0C-93E0-0C127A8A2DDA}" type="presParOf" srcId="{A179D75C-65E6-4663-A727-6C20188A5935}" destId="{8FCBB1EA-CDE1-4F1F-9931-BDB5D4CBC674}" srcOrd="4" destOrd="0" presId="urn:microsoft.com/office/officeart/2008/layout/AlternatingHexagons"/>
    <dgm:cxn modelId="{D4A61359-7A80-4409-AE43-F2261BCF2FB1}" type="presParOf" srcId="{02335A58-834A-436B-8E8E-1013C8C7EA54}" destId="{0C9F9D84-9438-4724-8898-0A277BFC0CB6}" srcOrd="3" destOrd="0" presId="urn:microsoft.com/office/officeart/2008/layout/AlternatingHexagons"/>
    <dgm:cxn modelId="{C3D8DDF9-7186-4806-8D0D-11A1DCCED5BA}" type="presParOf" srcId="{02335A58-834A-436B-8E8E-1013C8C7EA54}" destId="{E6A79312-7C1B-44AC-B05F-8E57EE056C53}" srcOrd="4" destOrd="0" presId="urn:microsoft.com/office/officeart/2008/layout/AlternatingHexagons"/>
    <dgm:cxn modelId="{6F945574-72A5-48A7-A983-9335E6CEFAD8}" type="presParOf" srcId="{E6A79312-7C1B-44AC-B05F-8E57EE056C53}" destId="{E6B29A68-AE17-46D4-A2F8-0C726383D32E}" srcOrd="0" destOrd="0" presId="urn:microsoft.com/office/officeart/2008/layout/AlternatingHexagons"/>
    <dgm:cxn modelId="{04A182FE-46A4-41B1-A0AA-5B00F7577424}" type="presParOf" srcId="{E6A79312-7C1B-44AC-B05F-8E57EE056C53}" destId="{C34A58C4-6224-4C65-8FE8-52DD384D5407}" srcOrd="1" destOrd="0" presId="urn:microsoft.com/office/officeart/2008/layout/AlternatingHexagons"/>
    <dgm:cxn modelId="{42568E50-F4A8-46DE-B6DE-2EAD3E533FCB}" type="presParOf" srcId="{E6A79312-7C1B-44AC-B05F-8E57EE056C53}" destId="{2642B6E2-CBCC-4CB0-8C78-4086862E01F3}" srcOrd="2" destOrd="0" presId="urn:microsoft.com/office/officeart/2008/layout/AlternatingHexagons"/>
    <dgm:cxn modelId="{DF2D4360-C4C1-4817-9E1C-AC5F46CED32A}" type="presParOf" srcId="{E6A79312-7C1B-44AC-B05F-8E57EE056C53}" destId="{2C9852B1-386A-42D6-968A-B9DCAD5558F1}" srcOrd="3" destOrd="0" presId="urn:microsoft.com/office/officeart/2008/layout/AlternatingHexagons"/>
    <dgm:cxn modelId="{F583430A-3024-43C1-91B9-9C8C24A1DF0D}" type="presParOf" srcId="{E6A79312-7C1B-44AC-B05F-8E57EE056C53}" destId="{F2BC6A80-0790-4C6E-AF9A-D648716A4696}"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414AE4-DE66-4A42-A4CD-AC3E4B4609EE}">
      <dsp:nvSpPr>
        <dsp:cNvPr id="0" name=""/>
        <dsp:cNvSpPr/>
      </dsp:nvSpPr>
      <dsp:spPr>
        <a:xfrm rot="5400000">
          <a:off x="-678894" y="678894"/>
          <a:ext cx="4525963" cy="316817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0">
            <a:lnSpc>
              <a:spcPct val="90000"/>
            </a:lnSpc>
            <a:spcBef>
              <a:spcPct val="0"/>
            </a:spcBef>
            <a:spcAft>
              <a:spcPct val="35000"/>
            </a:spcAft>
          </a:pPr>
          <a:r>
            <a:rPr lang="en-IN" sz="2300" kern="1200" smtClean="0"/>
            <a:t>Vakrokti is both words and meanings marked by artistic turn of speech (</a:t>
          </a:r>
          <a:r>
            <a:rPr lang="en-IN" sz="2300" i="1" kern="1200" smtClean="0"/>
            <a:t>Vakroktijivita</a:t>
          </a:r>
          <a:r>
            <a:rPr lang="en-IN" sz="2300" kern="1200" smtClean="0"/>
            <a:t>). </a:t>
          </a:r>
          <a:endParaRPr lang="en-IN" sz="2300" kern="1200"/>
        </a:p>
      </dsp:txBody>
      <dsp:txXfrm rot="5400000">
        <a:off x="-678894" y="678894"/>
        <a:ext cx="4525963" cy="3168174"/>
      </dsp:txXfrm>
    </dsp:sp>
    <dsp:sp modelId="{C27F116D-B675-4EEE-98C0-96167818AABF}">
      <dsp:nvSpPr>
        <dsp:cNvPr id="0" name=""/>
        <dsp:cNvSpPr/>
      </dsp:nvSpPr>
      <dsp:spPr>
        <a:xfrm rot="5400000">
          <a:off x="4227949" y="-1059774"/>
          <a:ext cx="2941875" cy="506142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534AEF-3A9A-43CB-83D9-CED4DF44F690}">
      <dsp:nvSpPr>
        <dsp:cNvPr id="0" name=""/>
        <dsp:cNvSpPr/>
      </dsp:nvSpPr>
      <dsp:spPr>
        <a:xfrm>
          <a:off x="2205" y="27616"/>
          <a:ext cx="3407568" cy="136302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en-IN" sz="3400" kern="1200" dirty="0" err="1" smtClean="0"/>
            <a:t>Sukumara</a:t>
          </a:r>
          <a:endParaRPr lang="en-IN" sz="3400" kern="1200" dirty="0"/>
        </a:p>
      </dsp:txBody>
      <dsp:txXfrm>
        <a:off x="2205" y="27616"/>
        <a:ext cx="3407568" cy="1363027"/>
      </dsp:txXfrm>
    </dsp:sp>
    <dsp:sp modelId="{982BF22B-50D7-426E-8ABA-0B4F7BC58A10}">
      <dsp:nvSpPr>
        <dsp:cNvPr id="0" name=""/>
        <dsp:cNvSpPr/>
      </dsp:nvSpPr>
      <dsp:spPr>
        <a:xfrm>
          <a:off x="2966790" y="143473"/>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IN" sz="2400" kern="1200" dirty="0" smtClean="0"/>
            <a:t>Elegant</a:t>
          </a:r>
          <a:endParaRPr lang="en-IN" sz="2400" kern="1200" dirty="0"/>
        </a:p>
      </dsp:txBody>
      <dsp:txXfrm>
        <a:off x="2966790" y="143473"/>
        <a:ext cx="2828282" cy="1131312"/>
      </dsp:txXfrm>
    </dsp:sp>
    <dsp:sp modelId="{58079D4F-4750-4C60-99D5-D4F82F56D728}">
      <dsp:nvSpPr>
        <dsp:cNvPr id="0" name=""/>
        <dsp:cNvSpPr/>
      </dsp:nvSpPr>
      <dsp:spPr>
        <a:xfrm>
          <a:off x="5399112" y="143473"/>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IN" sz="2400" kern="1200" dirty="0" smtClean="0"/>
            <a:t>Graceful </a:t>
          </a:r>
          <a:endParaRPr lang="en-IN" sz="2400" kern="1200" dirty="0"/>
        </a:p>
      </dsp:txBody>
      <dsp:txXfrm>
        <a:off x="5399112" y="143473"/>
        <a:ext cx="2828282" cy="1131312"/>
      </dsp:txXfrm>
    </dsp:sp>
    <dsp:sp modelId="{B63DDA3F-DDF5-441B-BCD4-1C8523DA5428}">
      <dsp:nvSpPr>
        <dsp:cNvPr id="0" name=""/>
        <dsp:cNvSpPr/>
      </dsp:nvSpPr>
      <dsp:spPr>
        <a:xfrm>
          <a:off x="2205" y="1581467"/>
          <a:ext cx="3407568" cy="136302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en-IN" sz="3400" kern="1200" dirty="0" err="1" smtClean="0"/>
            <a:t>Vichitra</a:t>
          </a:r>
          <a:endParaRPr lang="en-IN" sz="3400" kern="1200" dirty="0"/>
        </a:p>
      </dsp:txBody>
      <dsp:txXfrm>
        <a:off x="2205" y="1581467"/>
        <a:ext cx="3407568" cy="1363027"/>
      </dsp:txXfrm>
    </dsp:sp>
    <dsp:sp modelId="{61873938-EDDF-4756-AB72-D945CFC2467B}">
      <dsp:nvSpPr>
        <dsp:cNvPr id="0" name=""/>
        <dsp:cNvSpPr/>
      </dsp:nvSpPr>
      <dsp:spPr>
        <a:xfrm>
          <a:off x="2966790" y="1697325"/>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IN" sz="2400" kern="1200" dirty="0" smtClean="0"/>
            <a:t>Brilliant</a:t>
          </a:r>
          <a:endParaRPr lang="en-IN" sz="2400" kern="1200" dirty="0"/>
        </a:p>
      </dsp:txBody>
      <dsp:txXfrm>
        <a:off x="2966790" y="1697325"/>
        <a:ext cx="2828282" cy="1131312"/>
      </dsp:txXfrm>
    </dsp:sp>
    <dsp:sp modelId="{1E9900FB-1A3A-40D1-8AD6-87805C4BD317}">
      <dsp:nvSpPr>
        <dsp:cNvPr id="0" name=""/>
        <dsp:cNvSpPr/>
      </dsp:nvSpPr>
      <dsp:spPr>
        <a:xfrm>
          <a:off x="5399112" y="1697325"/>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IN" sz="2400" kern="1200" dirty="0" smtClean="0"/>
            <a:t>Magnificent </a:t>
          </a:r>
          <a:endParaRPr lang="en-IN" sz="2400" kern="1200" dirty="0"/>
        </a:p>
      </dsp:txBody>
      <dsp:txXfrm>
        <a:off x="5399112" y="1697325"/>
        <a:ext cx="2828282" cy="1131312"/>
      </dsp:txXfrm>
    </dsp:sp>
    <dsp:sp modelId="{DC4B9D89-0B9C-45ED-9014-2B56B4C9A8A9}">
      <dsp:nvSpPr>
        <dsp:cNvPr id="0" name=""/>
        <dsp:cNvSpPr/>
      </dsp:nvSpPr>
      <dsp:spPr>
        <a:xfrm>
          <a:off x="2205" y="3135319"/>
          <a:ext cx="3407568" cy="136302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en-IN" sz="3400" kern="1200" dirty="0" err="1" smtClean="0"/>
            <a:t>Madhyama</a:t>
          </a:r>
          <a:endParaRPr lang="en-IN" sz="3400" kern="1200" dirty="0"/>
        </a:p>
      </dsp:txBody>
      <dsp:txXfrm>
        <a:off x="2205" y="3135319"/>
        <a:ext cx="3407568" cy="1363027"/>
      </dsp:txXfrm>
    </dsp:sp>
    <dsp:sp modelId="{AD8F6599-3764-4512-920E-698ADB2AC46F}">
      <dsp:nvSpPr>
        <dsp:cNvPr id="0" name=""/>
        <dsp:cNvSpPr/>
      </dsp:nvSpPr>
      <dsp:spPr>
        <a:xfrm>
          <a:off x="2966790" y="3251176"/>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IN" sz="2400" kern="1200" dirty="0" smtClean="0"/>
            <a:t>Mixed </a:t>
          </a:r>
          <a:endParaRPr lang="en-IN" sz="2400" kern="1200" dirty="0"/>
        </a:p>
      </dsp:txBody>
      <dsp:txXfrm>
        <a:off x="2966790" y="3251176"/>
        <a:ext cx="2828282" cy="1131312"/>
      </dsp:txXfrm>
    </dsp:sp>
    <dsp:sp modelId="{D2941B8B-4057-4FDB-9B85-1C8289275D43}">
      <dsp:nvSpPr>
        <dsp:cNvPr id="0" name=""/>
        <dsp:cNvSpPr/>
      </dsp:nvSpPr>
      <dsp:spPr>
        <a:xfrm>
          <a:off x="5399112" y="3251176"/>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IN" sz="2400" kern="1200" dirty="0" smtClean="0"/>
            <a:t>Intermediate</a:t>
          </a:r>
          <a:endParaRPr lang="en-IN" sz="2400" kern="1200" dirty="0"/>
        </a:p>
      </dsp:txBody>
      <dsp:txXfrm>
        <a:off x="5399112" y="3251176"/>
        <a:ext cx="2828282" cy="113131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0B6D32-6AB3-494F-83B5-46C5899D6317}">
      <dsp:nvSpPr>
        <dsp:cNvPr id="0" name=""/>
        <dsp:cNvSpPr/>
      </dsp:nvSpPr>
      <dsp:spPr>
        <a:xfrm rot="5400000">
          <a:off x="3654060" y="107960"/>
          <a:ext cx="1660921" cy="14450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b="1" kern="1200" dirty="0" err="1" smtClean="0">
              <a:latin typeface="Georgia" pitchFamily="18" charset="0"/>
            </a:rPr>
            <a:t>Saubhagya</a:t>
          </a:r>
          <a:endParaRPr lang="en-IN" sz="1200" b="1" kern="1200" dirty="0" smtClean="0">
            <a:latin typeface="Georgia" pitchFamily="18" charset="0"/>
          </a:endParaRPr>
        </a:p>
        <a:p>
          <a:pPr lvl="0" algn="ctr" defTabSz="533400">
            <a:lnSpc>
              <a:spcPct val="90000"/>
            </a:lnSpc>
            <a:spcBef>
              <a:spcPct val="0"/>
            </a:spcBef>
            <a:spcAft>
              <a:spcPct val="35000"/>
            </a:spcAft>
          </a:pPr>
          <a:r>
            <a:rPr lang="en-IN" sz="1200" b="1" kern="1200" dirty="0" smtClean="0">
              <a:latin typeface="Georgia" pitchFamily="18" charset="0"/>
            </a:rPr>
            <a:t>Splendour</a:t>
          </a:r>
          <a:endParaRPr lang="en-IN" sz="1200" b="1" kern="1200" dirty="0">
            <a:latin typeface="Georgia" pitchFamily="18" charset="0"/>
          </a:endParaRPr>
        </a:p>
      </dsp:txBody>
      <dsp:txXfrm rot="5400000">
        <a:off x="3654060" y="107960"/>
        <a:ext cx="1660921" cy="1445002"/>
      </dsp:txXfrm>
    </dsp:sp>
    <dsp:sp modelId="{A8000193-B30C-4FCE-A7BB-361FF318817E}">
      <dsp:nvSpPr>
        <dsp:cNvPr id="0" name=""/>
        <dsp:cNvSpPr/>
      </dsp:nvSpPr>
      <dsp:spPr>
        <a:xfrm>
          <a:off x="5250870" y="681192"/>
          <a:ext cx="1853588" cy="298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IN" sz="4400" b="1" kern="1200" dirty="0" err="1" smtClean="0"/>
            <a:t>Gunas</a:t>
          </a:r>
          <a:endParaRPr lang="en-IN" sz="2000" b="1" kern="1200" dirty="0"/>
        </a:p>
      </dsp:txBody>
      <dsp:txXfrm>
        <a:off x="5250870" y="681192"/>
        <a:ext cx="1853588" cy="298537"/>
      </dsp:txXfrm>
    </dsp:sp>
    <dsp:sp modelId="{6604CD48-80DB-4DA6-ACBA-1A44ED8328D6}">
      <dsp:nvSpPr>
        <dsp:cNvPr id="0" name=""/>
        <dsp:cNvSpPr/>
      </dsp:nvSpPr>
      <dsp:spPr>
        <a:xfrm rot="5400000">
          <a:off x="2093458" y="107960"/>
          <a:ext cx="1660921" cy="14450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IN" sz="3600" kern="1200"/>
        </a:p>
      </dsp:txBody>
      <dsp:txXfrm rot="5400000">
        <a:off x="2093458" y="107960"/>
        <a:ext cx="1660921" cy="1445002"/>
      </dsp:txXfrm>
    </dsp:sp>
    <dsp:sp modelId="{33DAF332-5FD4-4315-BEAC-34B9875AF670}">
      <dsp:nvSpPr>
        <dsp:cNvPr id="0" name=""/>
        <dsp:cNvSpPr/>
      </dsp:nvSpPr>
      <dsp:spPr>
        <a:xfrm rot="5400000">
          <a:off x="2870769" y="1540480"/>
          <a:ext cx="1660921" cy="14450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b="1" kern="1200" dirty="0" err="1" smtClean="0">
              <a:latin typeface="Georgia" pitchFamily="18" charset="0"/>
            </a:rPr>
            <a:t>Madhuraya</a:t>
          </a:r>
          <a:endParaRPr lang="en-IN" sz="1200" b="1" kern="1200" dirty="0" smtClean="0">
            <a:latin typeface="Georgia" pitchFamily="18" charset="0"/>
          </a:endParaRPr>
        </a:p>
        <a:p>
          <a:pPr lvl="0" algn="ctr" defTabSz="533400">
            <a:lnSpc>
              <a:spcPct val="90000"/>
            </a:lnSpc>
            <a:spcBef>
              <a:spcPct val="0"/>
            </a:spcBef>
            <a:spcAft>
              <a:spcPct val="35000"/>
            </a:spcAft>
          </a:pPr>
          <a:r>
            <a:rPr lang="en-IN" sz="1200" b="1" kern="1200" dirty="0" smtClean="0">
              <a:latin typeface="Georgia" pitchFamily="18" charset="0"/>
            </a:rPr>
            <a:t>Sweetness</a:t>
          </a:r>
          <a:endParaRPr lang="en-IN" sz="1200" b="1" kern="1200" dirty="0">
            <a:latin typeface="Georgia" pitchFamily="18" charset="0"/>
          </a:endParaRPr>
        </a:p>
      </dsp:txBody>
      <dsp:txXfrm rot="5400000">
        <a:off x="2870769" y="1540480"/>
        <a:ext cx="1660921" cy="1445002"/>
      </dsp:txXfrm>
    </dsp:sp>
    <dsp:sp modelId="{4B286B79-CF3D-420A-9E91-4250CE4A71D9}">
      <dsp:nvSpPr>
        <dsp:cNvPr id="0" name=""/>
        <dsp:cNvSpPr/>
      </dsp:nvSpPr>
      <dsp:spPr>
        <a:xfrm flipH="1">
          <a:off x="1999391" y="1764704"/>
          <a:ext cx="45293" cy="996553"/>
        </a:xfrm>
        <a:prstGeom prst="rect">
          <a:avLst/>
        </a:prstGeom>
        <a:noFill/>
        <a:ln>
          <a:noFill/>
        </a:ln>
        <a:effectLst/>
      </dsp:spPr>
      <dsp:style>
        <a:lnRef idx="0">
          <a:scrgbClr r="0" g="0" b="0"/>
        </a:lnRef>
        <a:fillRef idx="0">
          <a:scrgbClr r="0" g="0" b="0"/>
        </a:fillRef>
        <a:effectRef idx="0">
          <a:scrgbClr r="0" g="0" b="0"/>
        </a:effectRef>
        <a:fontRef idx="minor"/>
      </dsp:style>
    </dsp:sp>
    <dsp:sp modelId="{8FCBB1EA-CDE1-4F1F-9931-BDB5D4CBC674}">
      <dsp:nvSpPr>
        <dsp:cNvPr id="0" name=""/>
        <dsp:cNvSpPr/>
      </dsp:nvSpPr>
      <dsp:spPr>
        <a:xfrm rot="5400000">
          <a:off x="4408641" y="1540480"/>
          <a:ext cx="1706381" cy="14450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IN" sz="3600" kern="1200"/>
        </a:p>
      </dsp:txBody>
      <dsp:txXfrm rot="5400000">
        <a:off x="4408641" y="1540480"/>
        <a:ext cx="1706381" cy="1445002"/>
      </dsp:txXfrm>
    </dsp:sp>
    <dsp:sp modelId="{E6B29A68-AE17-46D4-A2F8-0C726383D32E}">
      <dsp:nvSpPr>
        <dsp:cNvPr id="0" name=""/>
        <dsp:cNvSpPr/>
      </dsp:nvSpPr>
      <dsp:spPr>
        <a:xfrm rot="5400000">
          <a:off x="3654060" y="2973000"/>
          <a:ext cx="1660921" cy="14450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b="1" kern="1200" dirty="0" err="1" smtClean="0">
              <a:latin typeface="Georgia" pitchFamily="18" charset="0"/>
            </a:rPr>
            <a:t>Abhijatya</a:t>
          </a:r>
          <a:endParaRPr lang="en-IN" sz="1200" b="1" kern="1200" dirty="0" smtClean="0">
            <a:latin typeface="Georgia" pitchFamily="18" charset="0"/>
          </a:endParaRPr>
        </a:p>
        <a:p>
          <a:pPr lvl="0" algn="ctr" defTabSz="533400">
            <a:lnSpc>
              <a:spcPct val="90000"/>
            </a:lnSpc>
            <a:spcBef>
              <a:spcPct val="0"/>
            </a:spcBef>
            <a:spcAft>
              <a:spcPct val="35000"/>
            </a:spcAft>
          </a:pPr>
          <a:r>
            <a:rPr lang="en-IN" sz="1200" b="1" kern="1200" dirty="0" smtClean="0">
              <a:latin typeface="Georgia" pitchFamily="18" charset="0"/>
            </a:rPr>
            <a:t>Classicality</a:t>
          </a:r>
          <a:endParaRPr lang="en-IN" sz="1200" b="1" kern="1200" dirty="0">
            <a:latin typeface="Georgia" pitchFamily="18" charset="0"/>
          </a:endParaRPr>
        </a:p>
      </dsp:txBody>
      <dsp:txXfrm rot="5400000">
        <a:off x="3654060" y="2973000"/>
        <a:ext cx="1660921" cy="1445002"/>
      </dsp:txXfrm>
    </dsp:sp>
    <dsp:sp modelId="{C34A58C4-6224-4C65-8FE8-52DD384D5407}">
      <dsp:nvSpPr>
        <dsp:cNvPr id="0" name=""/>
        <dsp:cNvSpPr/>
      </dsp:nvSpPr>
      <dsp:spPr>
        <a:xfrm>
          <a:off x="6376011" y="743372"/>
          <a:ext cx="1853588" cy="996553"/>
        </a:xfrm>
        <a:prstGeom prst="rect">
          <a:avLst/>
        </a:prstGeom>
        <a:noFill/>
        <a:ln>
          <a:noFill/>
        </a:ln>
        <a:effectLst/>
      </dsp:spPr>
      <dsp:style>
        <a:lnRef idx="0">
          <a:scrgbClr r="0" g="0" b="0"/>
        </a:lnRef>
        <a:fillRef idx="0">
          <a:scrgbClr r="0" g="0" b="0"/>
        </a:fillRef>
        <a:effectRef idx="0">
          <a:scrgbClr r="0" g="0" b="0"/>
        </a:effectRef>
        <a:fontRef idx="minor"/>
      </dsp:style>
    </dsp:sp>
    <dsp:sp modelId="{F2BC6A80-0790-4C6E-AF9A-D648716A4696}">
      <dsp:nvSpPr>
        <dsp:cNvPr id="0" name=""/>
        <dsp:cNvSpPr/>
      </dsp:nvSpPr>
      <dsp:spPr>
        <a:xfrm rot="5400000">
          <a:off x="2093458" y="2973000"/>
          <a:ext cx="1660921" cy="14450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IN" sz="3600" kern="1200"/>
        </a:p>
      </dsp:txBody>
      <dsp:txXfrm rot="5400000">
        <a:off x="2093458" y="2973000"/>
        <a:ext cx="1660921" cy="144500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20/08/07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20/08/07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20/08/07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20/08/07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20/08/07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20/08/07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20/08/07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20/08/07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20/08/07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20/08/07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20/08/07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20/08/07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i.wikipedia.org/w/index.php?title=%E0%A4%A7%E0%A5%8D%E0%A4%B5%E0%A4%A8%E0%A4%BF_%E0%A4%B8%E0%A4%BF%E0%A4%A6%E0%A5%8D%E0%A4%A7%E0%A4%BE%E0%A4%82%E0%A4%A4&amp;action=edit&amp;redlink=1" TargetMode="External"/><Relationship Id="rId2" Type="http://schemas.openxmlformats.org/officeDocument/2006/relationships/hyperlink" Target="https://hi.wikipedia.org/w/index.php?title=%E0%A4%85%E0%A4%B2%E0%A4%82%E0%A4%95%E0%A4%BE%E0%A4%B0_%E0%A4%B8%E0%A4%BF%E0%A4%A6%E0%A5%8D%E0%A4%A7%E0%A4%BE%E0%A4%82%E0%A4%A4&amp;action=edit&amp;redlink=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hi.wikipedia.org/wiki/%E0%A4%B0%E0%A4%B8_(%E0%A4%95%E0%A4%BE%E0%A4%B5%E0%A5%8D%E0%A4%AF_%E0%A4%B6%E0%A4%BE%E0%A4%B8%E0%A5%8D%E0%A4%A4%E0%A5%8D%E0%A4%B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www.hindi2dictionary.com/%E0%A4%B5%E0%A4%95%E0%A5%8D%E0%A4%B0%E0%A5%8B%E0%A4%95%E0%A5%8D%E0%A4%A4%E0%A4%BF-meaning-hindi.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hindi2dictionary.com/%E0%A4%B6%E0%A5%8D%E0%A4%B2%E0%A5%87%E0%A4%B7-%E0%A4%B5%E0%A4%95%E0%A5%8D%E0%A4%B0%E0%A5%8B%E0%A4%95%E0%A5%8D%E0%A4%A4%E0%A4%BF-meaning-hindi.html" TargetMode="External"/><Relationship Id="rId3" Type="http://schemas.openxmlformats.org/officeDocument/2006/relationships/hyperlink" Target="http://www.hindi2dictionary.com/%E0%A4%AA%E0%A5%8D%E0%A4%B0%E0%A4%95%E0%A4%BE%E0%A4%B0-meaning-hindi.html" TargetMode="External"/><Relationship Id="rId7" Type="http://schemas.openxmlformats.org/officeDocument/2006/relationships/hyperlink" Target="http://www.hindi2dictionary.com/%E0%A4%B6%E0%A4%AC%E0%A5%8D%E0%A4%A6%E0%A4%B5%E0%A4%95%E0%A5%8D%E0%A4%B0%E0%A5%8B%E0%A4%95%E0%A5%8D%E0%A4%A4%E0%A4%BF-meaning-hindi.html" TargetMode="External"/><Relationship Id="rId2" Type="http://schemas.openxmlformats.org/officeDocument/2006/relationships/hyperlink" Target="http://www.hindi2dictionary.com/%E0%A4%B5%E0%A4%95%E0%A5%8D%E0%A4%B0%E0%A5%8B%E0%A4%95%E0%A5%8D%E0%A4%A4%E0%A4%BF-meaning-hindi.html" TargetMode="External"/><Relationship Id="rId1" Type="http://schemas.openxmlformats.org/officeDocument/2006/relationships/slideLayout" Target="../slideLayouts/slideLayout2.xml"/><Relationship Id="rId6" Type="http://schemas.openxmlformats.org/officeDocument/2006/relationships/hyperlink" Target="http://www.hindi2dictionary.com/%E0%A4%85%E0%A4%B0%E0%A5%8D%E0%A4%A5%E0%A4%B5%E0%A4%95%E0%A5%8D%E0%A4%B0%E0%A5%8B%E0%A4%95%E0%A5%8D%E0%A4%A4%E0%A4%BF-meaning-hindi.html" TargetMode="External"/><Relationship Id="rId5" Type="http://schemas.openxmlformats.org/officeDocument/2006/relationships/hyperlink" Target="http://www.hindi2dictionary.com/%E0%A4%89%E0%A4%95%E0%A5%8D%E0%A4%A4%E0%A4%BF-meaning-hindi.html" TargetMode="External"/><Relationship Id="rId4" Type="http://schemas.openxmlformats.org/officeDocument/2006/relationships/hyperlink" Target="http://www.hindi2dictionary.com/%E0%A4%85%E0%A4%B2%E0%A4%82%E0%A4%95%E0%A4%BE%E0%A4%B0-meaning-hindi.html"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err="1" smtClean="0"/>
              <a:t>Vakrokti</a:t>
            </a:r>
            <a:endParaRPr lang="en-IN" dirty="0"/>
          </a:p>
        </p:txBody>
      </p:sp>
      <p:sp>
        <p:nvSpPr>
          <p:cNvPr id="3" name="Subtitle 2"/>
          <p:cNvSpPr>
            <a:spLocks noGrp="1"/>
          </p:cNvSpPr>
          <p:nvPr>
            <p:ph type="subTitle" idx="1"/>
          </p:nvPr>
        </p:nvSpPr>
        <p:spPr/>
        <p:txBody>
          <a:bodyPr/>
          <a:lstStyle/>
          <a:p>
            <a:r>
              <a:rPr lang="en-IN" dirty="0" smtClean="0"/>
              <a:t>Pradeep Trikha</a:t>
            </a:r>
          </a:p>
          <a:p>
            <a:r>
              <a:rPr lang="en-IN" dirty="0" smtClean="0"/>
              <a:t>Department of English </a:t>
            </a:r>
            <a:endParaRPr lang="en-IN" dirty="0"/>
          </a:p>
        </p:txBody>
      </p:sp>
    </p:spTree>
    <p:extLst>
      <p:ext uri="{BB962C8B-B14F-4D97-AF65-F5344CB8AC3E}">
        <p14:creationId xmlns:p14="http://schemas.microsoft.com/office/powerpoint/2010/main" xmlns="" val="2834960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Pertinence of </a:t>
            </a:r>
            <a:r>
              <a:rPr lang="en-IN" i="1" dirty="0" smtClean="0"/>
              <a:t>Auchitya</a:t>
            </a:r>
            <a:r>
              <a:rPr lang="en-IN" dirty="0" smtClean="0"/>
              <a:t> Depends on- 2:</a:t>
            </a:r>
            <a:endParaRPr lang="en-IN" dirty="0"/>
          </a:p>
        </p:txBody>
      </p:sp>
      <p:sp>
        <p:nvSpPr>
          <p:cNvPr id="3" name="Content Placeholder 2"/>
          <p:cNvSpPr>
            <a:spLocks noGrp="1"/>
          </p:cNvSpPr>
          <p:nvPr>
            <p:ph sz="half" idx="1"/>
          </p:nvPr>
        </p:nvSpPr>
        <p:spPr/>
        <p:txBody>
          <a:bodyPr>
            <a:noAutofit/>
          </a:bodyPr>
          <a:lstStyle/>
          <a:p>
            <a:r>
              <a:rPr lang="en-IN" sz="2400" b="1" dirty="0" smtClean="0"/>
              <a:t>22. </a:t>
            </a:r>
            <a:r>
              <a:rPr lang="en-IN" sz="2400" b="1" dirty="0" err="1" smtClean="0"/>
              <a:t>Sar</a:t>
            </a:r>
            <a:r>
              <a:rPr lang="en-IN" sz="2400" b="1" dirty="0" smtClean="0"/>
              <a:t> </a:t>
            </a:r>
            <a:r>
              <a:rPr lang="en-IN" sz="2400" b="1" dirty="0" err="1" smtClean="0"/>
              <a:t>samgrha</a:t>
            </a:r>
            <a:r>
              <a:rPr lang="en-IN" sz="2400" b="1" dirty="0" smtClean="0"/>
              <a:t> (essential properties)</a:t>
            </a:r>
          </a:p>
          <a:p>
            <a:r>
              <a:rPr lang="en-IN" sz="2400" b="1" dirty="0" smtClean="0"/>
              <a:t>23. </a:t>
            </a:r>
            <a:r>
              <a:rPr lang="en-IN" sz="2400" b="1" dirty="0" err="1" smtClean="0"/>
              <a:t>Pratibha</a:t>
            </a:r>
            <a:r>
              <a:rPr lang="en-IN" sz="2400" b="1" dirty="0" smtClean="0"/>
              <a:t> (innate ability)</a:t>
            </a:r>
          </a:p>
          <a:p>
            <a:r>
              <a:rPr lang="en-IN" sz="2400" b="1" dirty="0" smtClean="0"/>
              <a:t>24. </a:t>
            </a:r>
            <a:r>
              <a:rPr lang="en-IN" sz="2400" b="1" dirty="0" err="1" smtClean="0"/>
              <a:t>Avastha</a:t>
            </a:r>
            <a:r>
              <a:rPr lang="en-IN" sz="2400" b="1" dirty="0" smtClean="0"/>
              <a:t> (Condition)</a:t>
            </a:r>
          </a:p>
          <a:p>
            <a:r>
              <a:rPr lang="en-IN" sz="2400" b="1" dirty="0" smtClean="0"/>
              <a:t>25. </a:t>
            </a:r>
            <a:r>
              <a:rPr lang="en-IN" sz="2400" b="1" dirty="0" err="1" smtClean="0"/>
              <a:t>Vichara</a:t>
            </a:r>
            <a:r>
              <a:rPr lang="en-IN" sz="2400" b="1" dirty="0" smtClean="0"/>
              <a:t> (Thought)</a:t>
            </a:r>
          </a:p>
          <a:p>
            <a:r>
              <a:rPr lang="en-IN" sz="2400" b="1" dirty="0" smtClean="0"/>
              <a:t>26.Nama (Name)</a:t>
            </a:r>
          </a:p>
          <a:p>
            <a:r>
              <a:rPr lang="en-IN" sz="2400" b="1" dirty="0" smtClean="0"/>
              <a:t>27. </a:t>
            </a:r>
            <a:r>
              <a:rPr lang="en-IN" sz="2400" b="1" dirty="0" err="1" smtClean="0"/>
              <a:t>Ashirvada</a:t>
            </a:r>
            <a:r>
              <a:rPr lang="en-IN" sz="2400" b="1" dirty="0" smtClean="0"/>
              <a:t> (Blessings)</a:t>
            </a:r>
            <a:endParaRPr lang="en-IN" sz="2400" b="1" dirty="0"/>
          </a:p>
        </p:txBody>
      </p:sp>
      <p:sp>
        <p:nvSpPr>
          <p:cNvPr id="4" name="Content Placeholder 3"/>
          <p:cNvSpPr>
            <a:spLocks noGrp="1"/>
          </p:cNvSpPr>
          <p:nvPr>
            <p:ph sz="half" idx="2"/>
          </p:nvPr>
        </p:nvSpPr>
        <p:spPr/>
        <p:txBody>
          <a:bodyPr>
            <a:noAutofit/>
          </a:bodyPr>
          <a:lstStyle/>
          <a:p>
            <a:endParaRPr lang="en-IN" sz="2400" b="1" dirty="0"/>
          </a:p>
        </p:txBody>
      </p:sp>
    </p:spTree>
    <p:extLst>
      <p:ext uri="{BB962C8B-B14F-4D97-AF65-F5344CB8AC3E}">
        <p14:creationId xmlns:p14="http://schemas.microsoft.com/office/powerpoint/2010/main" xmlns="" val="3373930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Bhoja’s</a:t>
            </a:r>
            <a:r>
              <a:rPr lang="en-IN" dirty="0" smtClean="0"/>
              <a:t> Interpretation of Literature</a:t>
            </a:r>
            <a:endParaRPr lang="en-IN" dirty="0"/>
          </a:p>
        </p:txBody>
      </p:sp>
      <p:sp>
        <p:nvSpPr>
          <p:cNvPr id="3" name="Content Placeholder 2"/>
          <p:cNvSpPr>
            <a:spLocks noGrp="1"/>
          </p:cNvSpPr>
          <p:nvPr>
            <p:ph idx="1"/>
          </p:nvPr>
        </p:nvSpPr>
        <p:spPr/>
        <p:txBody>
          <a:bodyPr/>
          <a:lstStyle/>
          <a:p>
            <a:r>
              <a:rPr lang="en-IN" dirty="0" smtClean="0"/>
              <a:t>Literature an be classified into:</a:t>
            </a:r>
          </a:p>
          <a:p>
            <a:pPr lvl="1">
              <a:buFont typeface="Wingdings" pitchFamily="2" charset="2"/>
              <a:buChar char="q"/>
            </a:pPr>
            <a:r>
              <a:rPr lang="en-IN" dirty="0" err="1" smtClean="0"/>
              <a:t>Svabhavokti</a:t>
            </a:r>
            <a:r>
              <a:rPr lang="en-IN" dirty="0" smtClean="0"/>
              <a:t> (Natural expression)</a:t>
            </a:r>
          </a:p>
          <a:p>
            <a:pPr lvl="1">
              <a:buFont typeface="Wingdings" pitchFamily="2" charset="2"/>
              <a:buChar char="q"/>
            </a:pPr>
            <a:r>
              <a:rPr lang="en-IN" dirty="0" err="1" smtClean="0"/>
              <a:t>Vakrokti</a:t>
            </a:r>
            <a:r>
              <a:rPr lang="en-IN" dirty="0" smtClean="0"/>
              <a:t> (Oblique Expression)</a:t>
            </a:r>
          </a:p>
          <a:p>
            <a:pPr lvl="1">
              <a:buFont typeface="Wingdings" pitchFamily="2" charset="2"/>
              <a:buChar char="q"/>
            </a:pPr>
            <a:r>
              <a:rPr lang="en-IN" dirty="0" err="1" smtClean="0"/>
              <a:t>Rasokti</a:t>
            </a:r>
            <a:r>
              <a:rPr lang="en-IN" dirty="0" smtClean="0"/>
              <a:t> (Expression capable of pleasing sentiments)</a:t>
            </a:r>
          </a:p>
        </p:txBody>
      </p:sp>
    </p:spTree>
    <p:extLst>
      <p:ext uri="{BB962C8B-B14F-4D97-AF65-F5344CB8AC3E}">
        <p14:creationId xmlns:p14="http://schemas.microsoft.com/office/powerpoint/2010/main" xmlns="" val="933108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idx="1"/>
          </p:nvPr>
        </p:nvSpPr>
        <p:spPr/>
        <p:txBody>
          <a:bodyPr/>
          <a:lstStyle/>
          <a:p>
            <a:r>
              <a:rPr lang="en-IN" dirty="0" err="1" smtClean="0"/>
              <a:t>Vakrokti</a:t>
            </a:r>
            <a:r>
              <a:rPr lang="en-IN" dirty="0" smtClean="0"/>
              <a:t> has close affinities with the modern formalist theories of literature which consider the language of literature as deviant language.</a:t>
            </a:r>
          </a:p>
          <a:p>
            <a:r>
              <a:rPr lang="en-IN" dirty="0" err="1" smtClean="0"/>
              <a:t>Vakrokti</a:t>
            </a:r>
            <a:r>
              <a:rPr lang="en-IN" dirty="0" smtClean="0"/>
              <a:t> is useful in stylistic analysis of literature.</a:t>
            </a:r>
          </a:p>
          <a:p>
            <a:endParaRPr lang="en-IN" dirty="0"/>
          </a:p>
        </p:txBody>
      </p:sp>
    </p:spTree>
    <p:extLst>
      <p:ext uri="{BB962C8B-B14F-4D97-AF65-F5344CB8AC3E}">
        <p14:creationId xmlns:p14="http://schemas.microsoft.com/office/powerpoint/2010/main" xmlns="" val="255331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वक्रोक्ति सिद्धांत</a:t>
            </a:r>
            <a:endParaRPr lang="en-US" dirty="0"/>
          </a:p>
        </p:txBody>
      </p:sp>
      <p:sp>
        <p:nvSpPr>
          <p:cNvPr id="3" name="Content Placeholder 2"/>
          <p:cNvSpPr>
            <a:spLocks noGrp="1"/>
          </p:cNvSpPr>
          <p:nvPr>
            <p:ph idx="1"/>
          </p:nvPr>
        </p:nvSpPr>
        <p:spPr/>
        <p:txBody>
          <a:bodyPr/>
          <a:lstStyle/>
          <a:p>
            <a:r>
              <a:rPr lang="hi-IN" dirty="0" smtClean="0"/>
              <a:t>कुंतक का वक्रोक्ति सिद्धांत व्यापक और समन्वयशील सिद्धांत है। इसकी उद्भावना के मूल में </a:t>
            </a:r>
            <a:r>
              <a:rPr lang="hi-IN" dirty="0" smtClean="0">
                <a:hlinkClick r:id="rId2" tooltip="अलंकार सिद्धांत (पृष्ठ मौजूद नहीं है)"/>
              </a:rPr>
              <a:t>अलंकार सिद्धांत</a:t>
            </a:r>
            <a:r>
              <a:rPr lang="hi-IN" dirty="0" smtClean="0"/>
              <a:t> की परंपरा के साथ </a:t>
            </a:r>
            <a:r>
              <a:rPr lang="hi-IN" dirty="0" smtClean="0">
                <a:hlinkClick r:id="rId3" tooltip="ध्वनि सिद्धांत (पृष्ठ मौजूद नहीं है)"/>
              </a:rPr>
              <a:t>ध्वनि सिद्धांत</a:t>
            </a:r>
            <a:r>
              <a:rPr lang="hi-IN" dirty="0" smtClean="0"/>
              <a:t> है। कुंतक के </a:t>
            </a:r>
            <a:r>
              <a:rPr lang="hi-IN" b="1" dirty="0" smtClean="0"/>
              <a:t>वक्रोक्ति सिद्धांत</a:t>
            </a:r>
            <a:r>
              <a:rPr lang="hi-IN" dirty="0" smtClean="0"/>
              <a:t> में संपूर्ण काव्य को स्वीकृति मिली है। उनके सिद्धांत में बल भले ही कला पक्ष पर हो पर उनकी व्याख्या के अंतर्गत वस्तु पक्ष तथा भाव पक्ष का पूरा समाहार है।</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वक्रोक्ति सिद्धांत</a:t>
            </a:r>
            <a:r>
              <a:rPr lang="en-US" dirty="0" smtClean="0"/>
              <a:t>- 1</a:t>
            </a:r>
            <a:endParaRPr lang="en-US" dirty="0"/>
          </a:p>
        </p:txBody>
      </p:sp>
      <p:sp>
        <p:nvSpPr>
          <p:cNvPr id="3" name="Content Placeholder 2"/>
          <p:cNvSpPr>
            <a:spLocks noGrp="1"/>
          </p:cNvSpPr>
          <p:nvPr>
            <p:ph idx="1"/>
          </p:nvPr>
        </p:nvSpPr>
        <p:spPr/>
        <p:txBody>
          <a:bodyPr/>
          <a:lstStyle/>
          <a:p>
            <a:r>
              <a:rPr lang="hi-IN" dirty="0" smtClean="0"/>
              <a:t> कुंतक ने </a:t>
            </a:r>
            <a:r>
              <a:rPr lang="hi-IN" dirty="0" smtClean="0">
                <a:hlinkClick r:id="rId2" tooltip="रस (काव्य शास्त्र)"/>
              </a:rPr>
              <a:t>रस</a:t>
            </a:r>
            <a:r>
              <a:rPr lang="hi-IN" dirty="0" smtClean="0"/>
              <a:t> को वक्रोक्ति का प्राण मानकर कल्पना के साथ भावना के महत्व को भी स्वीकार किया है। कुंतक ने रस को वक्रता का विशिष्ट अंग मान कर भी अंगी वक्रता को ही माना है। वक्रता के बिना रस की स्थिति संभव नहीं है जबकि रस के बिना वक्रता की अपनी स्वतंत्र स्थिति है। कुंतक ने ऐसी स्थिति को महत्व नहीं देते हुए रसविहीन वक्रता को तिरस्कार योग्य माना है।</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Kuntakas’s</a:t>
            </a:r>
            <a:r>
              <a:rPr lang="en-IN" dirty="0" smtClean="0"/>
              <a:t> Definition &amp; Types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949683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57600" y="1676400"/>
            <a:ext cx="3962400" cy="3277820"/>
          </a:xfrm>
          <a:prstGeom prst="rect">
            <a:avLst/>
          </a:prstGeom>
          <a:noFill/>
        </p:spPr>
        <p:txBody>
          <a:bodyPr wrap="square" rtlCol="0">
            <a:spAutoFit/>
          </a:bodyPr>
          <a:lstStyle/>
          <a:p>
            <a:pPr marL="342900" indent="-342900">
              <a:buFont typeface="+mj-lt"/>
              <a:buAutoNum type="arabicPeriod"/>
            </a:pPr>
            <a:r>
              <a:rPr lang="en-IN" sz="2100" b="1" dirty="0" smtClean="0"/>
              <a:t>In syllables or their arrangements</a:t>
            </a:r>
          </a:p>
          <a:p>
            <a:pPr marL="342900" indent="-342900">
              <a:buFont typeface="+mj-lt"/>
              <a:buAutoNum type="arabicPeriod"/>
            </a:pPr>
            <a:r>
              <a:rPr lang="en-IN" sz="2100" b="1" dirty="0" smtClean="0"/>
              <a:t>In the base subtantatives</a:t>
            </a:r>
          </a:p>
          <a:p>
            <a:pPr marL="342900" indent="-342900">
              <a:buFont typeface="+mj-lt"/>
              <a:buAutoNum type="arabicPeriod"/>
            </a:pPr>
            <a:r>
              <a:rPr lang="en-IN" sz="2100" b="1" dirty="0" smtClean="0"/>
              <a:t>In infected forms of subtantatives</a:t>
            </a:r>
          </a:p>
          <a:p>
            <a:pPr marL="342900" indent="-342900">
              <a:buFont typeface="+mj-lt"/>
              <a:buAutoNum type="arabicPeriod"/>
            </a:pPr>
            <a:r>
              <a:rPr lang="en-IN" sz="2100" b="1" dirty="0" smtClean="0"/>
              <a:t>In sentences including figures of speech </a:t>
            </a:r>
          </a:p>
          <a:p>
            <a:pPr marL="342900" indent="-342900">
              <a:buFont typeface="+mj-lt"/>
              <a:buAutoNum type="arabicPeriod"/>
            </a:pPr>
            <a:r>
              <a:rPr lang="en-IN" sz="2100" b="1" dirty="0" smtClean="0"/>
              <a:t>In topics or sections</a:t>
            </a:r>
          </a:p>
          <a:p>
            <a:pPr marL="342900" indent="-342900">
              <a:buFont typeface="+mj-lt"/>
              <a:buAutoNum type="arabicPeriod"/>
            </a:pPr>
            <a:r>
              <a:rPr lang="en-IN" sz="2100" b="1" dirty="0" smtClean="0"/>
              <a:t>In the whole composition</a:t>
            </a:r>
          </a:p>
          <a:p>
            <a:pPr marL="342900" indent="-342900">
              <a:buFont typeface="+mj-lt"/>
              <a:buAutoNum type="arabicPeriod"/>
            </a:pPr>
            <a:endParaRPr lang="en-IN" dirty="0"/>
          </a:p>
        </p:txBody>
      </p:sp>
    </p:spTree>
    <p:extLst>
      <p:ext uri="{BB962C8B-B14F-4D97-AF65-F5344CB8AC3E}">
        <p14:creationId xmlns:p14="http://schemas.microsoft.com/office/powerpoint/2010/main" xmlns="" val="83479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hlinkClick r:id="rId2"/>
              </a:rPr>
              <a:t>वक्रोक्ति</a:t>
            </a:r>
            <a:endParaRPr lang="en-US" dirty="0"/>
          </a:p>
        </p:txBody>
      </p:sp>
      <p:sp>
        <p:nvSpPr>
          <p:cNvPr id="3" name="Content Placeholder 2"/>
          <p:cNvSpPr>
            <a:spLocks noGrp="1"/>
          </p:cNvSpPr>
          <p:nvPr>
            <p:ph idx="1"/>
          </p:nvPr>
        </p:nvSpPr>
        <p:spPr/>
        <p:txBody>
          <a:bodyPr>
            <a:normAutofit fontScale="77500" lnSpcReduction="20000"/>
          </a:bodyPr>
          <a:lstStyle/>
          <a:p>
            <a:r>
              <a:rPr lang="hi-IN" dirty="0" smtClean="0"/>
              <a:t>साहित्य में एक अलंकार जिसमें किसी सुनी हुई बात का कुछ दूसरा ही अर्थ लगाया जाता है</a:t>
            </a:r>
          </a:p>
          <a:p>
            <a:r>
              <a:rPr lang="hi-IN" dirty="0" smtClean="0"/>
              <a:t>वह उक्ति जिसमें श्लेष अलंकार हो</a:t>
            </a:r>
          </a:p>
          <a:p>
            <a:r>
              <a:rPr lang="hi-IN" dirty="0" smtClean="0"/>
              <a:t>सीधे न कहकर अप्रत्यक्ष रूप से कही जानेवाली उक्ति या अभिव्यक्ति</a:t>
            </a:r>
          </a:p>
          <a:p>
            <a:r>
              <a:rPr lang="hi-IN" dirty="0" smtClean="0"/>
              <a:t>किसी प्रकार की वक्रता से युक्त कोई चमत्कारपूर्ण उक्ति।</a:t>
            </a:r>
          </a:p>
          <a:p>
            <a:r>
              <a:rPr lang="hi-IN" dirty="0" smtClean="0"/>
              <a:t>काकु अलंकार से युक्त उक्ति।</a:t>
            </a:r>
          </a:p>
          <a:p>
            <a:r>
              <a:rPr lang="hi-IN" dirty="0" smtClean="0"/>
              <a:t>साहित्य में एक ्रकार का अर्थालंकार जिसमें एक अभिप्राय से कही हुई बात का काकु या श्लेष के आधार पर कुछ और ही अभिप्राय निकलता या निकाला जाता है।</a:t>
            </a:r>
          </a:p>
          <a:p>
            <a:r>
              <a:rPr lang="hi-IN" dirty="0" smtClean="0"/>
              <a:t>यह अर्थ परिवर्तन शब्दों के आधार पर ही होता है, इसलिए कुछ आचार्य इसे शब्दालंकार मानते हैं।</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b="1" dirty="0" smtClean="0">
                <a:hlinkClick r:id="rId2"/>
              </a:rPr>
              <a:t>वक्रोक्ति</a:t>
            </a:r>
            <a:endParaRPr lang="en-US" dirty="0"/>
          </a:p>
        </p:txBody>
      </p:sp>
      <p:sp>
        <p:nvSpPr>
          <p:cNvPr id="3" name="Content Placeholder 2"/>
          <p:cNvSpPr>
            <a:spLocks noGrp="1"/>
          </p:cNvSpPr>
          <p:nvPr>
            <p:ph idx="1"/>
          </p:nvPr>
        </p:nvSpPr>
        <p:spPr/>
        <p:txBody>
          <a:bodyPr>
            <a:normAutofit fontScale="70000" lnSpcReduction="20000"/>
          </a:bodyPr>
          <a:lstStyle/>
          <a:p>
            <a:r>
              <a:rPr lang="hi-IN" b="1" dirty="0" smtClean="0">
                <a:hlinkClick r:id="rId2"/>
              </a:rPr>
              <a:t>वक्रोक्ति</a:t>
            </a:r>
            <a:endParaRPr lang="en-US" b="1" dirty="0" smtClean="0"/>
          </a:p>
          <a:p>
            <a:r>
              <a:rPr lang="en-US" dirty="0" smtClean="0"/>
              <a:t>[</a:t>
            </a:r>
            <a:r>
              <a:rPr lang="hi-IN" dirty="0" smtClean="0"/>
              <a:t>सं-स्त्री.] - 1. एक </a:t>
            </a:r>
            <a:r>
              <a:rPr lang="hi-IN" dirty="0" smtClean="0">
                <a:hlinkClick r:id="rId3"/>
              </a:rPr>
              <a:t>प्रकार</a:t>
            </a:r>
            <a:r>
              <a:rPr lang="hi-IN" dirty="0" smtClean="0"/>
              <a:t> का </a:t>
            </a:r>
            <a:r>
              <a:rPr lang="hi-IN" dirty="0" smtClean="0">
                <a:hlinkClick r:id="rId4"/>
              </a:rPr>
              <a:t>अलंकार</a:t>
            </a:r>
            <a:r>
              <a:rPr lang="hi-IN" dirty="0" smtClean="0"/>
              <a:t> 2. चमत्कारपूर्ण </a:t>
            </a:r>
            <a:r>
              <a:rPr lang="hi-IN" dirty="0" smtClean="0">
                <a:hlinkClick r:id="rId5"/>
              </a:rPr>
              <a:t>उक्ति</a:t>
            </a:r>
            <a:r>
              <a:rPr lang="hi-IN" dirty="0" smtClean="0"/>
              <a:t>।</a:t>
            </a:r>
            <a:br>
              <a:rPr lang="hi-IN" dirty="0" smtClean="0"/>
            </a:br>
            <a:r>
              <a:rPr lang="hi-IN" dirty="0" smtClean="0"/>
              <a:t/>
            </a:r>
            <a:br>
              <a:rPr lang="hi-IN" dirty="0" smtClean="0"/>
            </a:br>
            <a:r>
              <a:rPr lang="hi-IN" b="1" u="sng" dirty="0" smtClean="0">
                <a:hlinkClick r:id="rId6"/>
              </a:rPr>
              <a:t>अर्थवक्रोक्ति</a:t>
            </a:r>
            <a:r>
              <a:rPr lang="hi-IN" b="1" u="sng" dirty="0" smtClean="0"/>
              <a:t> मतलब</a:t>
            </a:r>
            <a:r>
              <a:rPr lang="hi-IN" dirty="0" smtClean="0"/>
              <a:t/>
            </a:r>
            <a:br>
              <a:rPr lang="hi-IN" dirty="0" smtClean="0"/>
            </a:br>
            <a:r>
              <a:rPr lang="hi-IN" dirty="0" smtClean="0"/>
              <a:t>[सं-स्त्री.] - 1. अर्थ में चमत्कार 2. अर्थालंकार का एक भेद, जहाँ अर्थश्लेष सिर्फ़ अन्य अभिप्राय से कहे हुए वाक्य के अर्थ की कल्पना पर आधारित होता है, वक्रोक्ति में चमत्कार शब्दशक्तिमूलक होता है, जबकि अर्थवक्रोक्ति में वह अर्थशक्तिमूलक होता है।</a:t>
            </a:r>
            <a:br>
              <a:rPr lang="hi-IN" dirty="0" smtClean="0"/>
            </a:br>
            <a:r>
              <a:rPr lang="hi-IN" dirty="0" smtClean="0"/>
              <a:t/>
            </a:r>
            <a:br>
              <a:rPr lang="hi-IN" dirty="0" smtClean="0"/>
            </a:br>
            <a:r>
              <a:rPr lang="hi-IN" b="1" u="sng" dirty="0" smtClean="0">
                <a:hlinkClick r:id="rId7"/>
              </a:rPr>
              <a:t>शब्दवक्रोक्ति</a:t>
            </a:r>
            <a:r>
              <a:rPr lang="hi-IN" b="1" u="sng" dirty="0" smtClean="0"/>
              <a:t> मतलब</a:t>
            </a:r>
            <a:r>
              <a:rPr lang="hi-IN" dirty="0" smtClean="0"/>
              <a:t/>
            </a:r>
            <a:br>
              <a:rPr lang="hi-IN" dirty="0" smtClean="0"/>
            </a:br>
            <a:r>
              <a:rPr lang="hi-IN" dirty="0" smtClean="0"/>
              <a:t>[सं-स्त्री.] - 1. कहा गया ऐसा शब्द जो सामान्य से अलग हो 2. व्यंग्य या परिहास के लिए कहा गया शब्द जो श्लिष्ट हो 3. शब्दों के वर्णों को इधर-उधर या तोड़-मरोड़कर इस रूप में रखना कि अन्य अर्थ प्रकट हो।</a:t>
            </a:r>
            <a:br>
              <a:rPr lang="hi-IN" dirty="0" smtClean="0"/>
            </a:br>
            <a:r>
              <a:rPr lang="hi-IN" dirty="0" smtClean="0"/>
              <a:t/>
            </a:r>
            <a:br>
              <a:rPr lang="hi-IN" dirty="0" smtClean="0"/>
            </a:br>
            <a:r>
              <a:rPr lang="hi-IN" b="1" u="sng" dirty="0" smtClean="0">
                <a:hlinkClick r:id="rId8"/>
              </a:rPr>
              <a:t>श्लेष वक्रोक्ति</a:t>
            </a:r>
            <a:r>
              <a:rPr lang="hi-IN" b="1" u="sng" dirty="0" smtClean="0"/>
              <a:t> मतलब</a:t>
            </a:r>
            <a:r>
              <a:rPr lang="hi-IN" dirty="0" smtClean="0"/>
              <a:t/>
            </a:r>
            <a:br>
              <a:rPr lang="hi-IN" dirty="0" smtClean="0"/>
            </a:br>
            <a:r>
              <a:rPr lang="hi-IN" dirty="0" smtClean="0"/>
              <a:t>[सं-स्त्री.] - (काव्यशास्त्र) वक्रोक्ति अलंकार का एक भेद</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Objectives of Composition(Three </a:t>
            </a:r>
            <a:r>
              <a:rPr lang="en-IN" sz="3600" b="1" i="1" dirty="0" err="1" smtClean="0"/>
              <a:t>Margas</a:t>
            </a:r>
            <a:r>
              <a:rPr lang="en-IN" sz="3600" b="1" dirty="0" smtClean="0"/>
              <a:t>)</a:t>
            </a:r>
            <a:endParaRPr lang="en-IN"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767988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96475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Determinants of Literary Style( </a:t>
            </a:r>
            <a:r>
              <a:rPr lang="en-IN" i="1" dirty="0" err="1" smtClean="0"/>
              <a:t>Gunas</a:t>
            </a:r>
            <a:r>
              <a:rPr lang="en-IN" dirty="0" smtClean="0"/>
              <a: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582884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flipH="1">
            <a:off x="2743198" y="2075765"/>
            <a:ext cx="1219202" cy="584775"/>
          </a:xfrm>
          <a:prstGeom prst="rect">
            <a:avLst/>
          </a:prstGeom>
          <a:noFill/>
        </p:spPr>
        <p:txBody>
          <a:bodyPr wrap="square" rtlCol="0">
            <a:spAutoFit/>
          </a:bodyPr>
          <a:lstStyle/>
          <a:p>
            <a:r>
              <a:rPr lang="en-IN" sz="1600" b="1" dirty="0" smtClean="0">
                <a:solidFill>
                  <a:schemeClr val="bg1"/>
                </a:solidFill>
                <a:latin typeface="Georgia" pitchFamily="18" charset="0"/>
              </a:rPr>
              <a:t>Auchitya</a:t>
            </a:r>
          </a:p>
          <a:p>
            <a:r>
              <a:rPr lang="en-IN" sz="1600" b="1" dirty="0" smtClean="0">
                <a:solidFill>
                  <a:schemeClr val="bg1"/>
                </a:solidFill>
                <a:latin typeface="Georgia" pitchFamily="18" charset="0"/>
              </a:rPr>
              <a:t>Propriety</a:t>
            </a:r>
            <a:endParaRPr lang="en-IN" sz="1600" b="1" dirty="0">
              <a:solidFill>
                <a:schemeClr val="bg1"/>
              </a:solidFill>
              <a:latin typeface="Georgia" pitchFamily="18" charset="0"/>
            </a:endParaRPr>
          </a:p>
        </p:txBody>
      </p:sp>
      <p:sp>
        <p:nvSpPr>
          <p:cNvPr id="6" name="TextBox 5"/>
          <p:cNvSpPr txBox="1"/>
          <p:nvPr/>
        </p:nvSpPr>
        <p:spPr>
          <a:xfrm>
            <a:off x="4953000" y="3733800"/>
            <a:ext cx="1818008" cy="677108"/>
          </a:xfrm>
          <a:prstGeom prst="rect">
            <a:avLst/>
          </a:prstGeom>
          <a:noFill/>
        </p:spPr>
        <p:txBody>
          <a:bodyPr wrap="square" rtlCol="0">
            <a:spAutoFit/>
          </a:bodyPr>
          <a:lstStyle/>
          <a:p>
            <a:r>
              <a:rPr lang="en-IN" sz="1900" b="1" dirty="0" err="1" smtClean="0">
                <a:solidFill>
                  <a:schemeClr val="bg1"/>
                </a:solidFill>
                <a:latin typeface="Georgia" pitchFamily="18" charset="0"/>
              </a:rPr>
              <a:t>Prasada</a:t>
            </a:r>
            <a:r>
              <a:rPr lang="en-IN" sz="1900" b="1" dirty="0" smtClean="0">
                <a:solidFill>
                  <a:schemeClr val="bg1"/>
                </a:solidFill>
                <a:latin typeface="Georgia" pitchFamily="18" charset="0"/>
              </a:rPr>
              <a:t> </a:t>
            </a:r>
          </a:p>
          <a:p>
            <a:r>
              <a:rPr lang="en-IN" sz="1900" b="1" dirty="0" smtClean="0">
                <a:solidFill>
                  <a:schemeClr val="bg1"/>
                </a:solidFill>
                <a:latin typeface="Georgia" pitchFamily="18" charset="0"/>
              </a:rPr>
              <a:t>Perspicuity</a:t>
            </a:r>
            <a:endParaRPr lang="en-IN" sz="1900" b="1" dirty="0">
              <a:solidFill>
                <a:schemeClr val="bg1"/>
              </a:solidFill>
              <a:latin typeface="Georgia" pitchFamily="18" charset="0"/>
            </a:endParaRPr>
          </a:p>
        </p:txBody>
      </p:sp>
      <p:sp>
        <p:nvSpPr>
          <p:cNvPr id="7" name="TextBox 6"/>
          <p:cNvSpPr txBox="1"/>
          <p:nvPr/>
        </p:nvSpPr>
        <p:spPr>
          <a:xfrm>
            <a:off x="2743199" y="5029200"/>
            <a:ext cx="1219202" cy="646331"/>
          </a:xfrm>
          <a:prstGeom prst="rect">
            <a:avLst/>
          </a:prstGeom>
          <a:noFill/>
        </p:spPr>
        <p:txBody>
          <a:bodyPr wrap="square" rtlCol="0">
            <a:spAutoFit/>
          </a:bodyPr>
          <a:lstStyle/>
          <a:p>
            <a:r>
              <a:rPr lang="en-IN" b="1" dirty="0" err="1" smtClean="0">
                <a:solidFill>
                  <a:schemeClr val="bg1"/>
                </a:solidFill>
                <a:latin typeface="Georgia" pitchFamily="18" charset="0"/>
              </a:rPr>
              <a:t>Lavanya</a:t>
            </a:r>
            <a:endParaRPr lang="en-IN" b="1" dirty="0" smtClean="0">
              <a:solidFill>
                <a:schemeClr val="bg1"/>
              </a:solidFill>
              <a:latin typeface="Georgia" pitchFamily="18" charset="0"/>
            </a:endParaRPr>
          </a:p>
          <a:p>
            <a:r>
              <a:rPr lang="en-IN" b="1" dirty="0" smtClean="0">
                <a:solidFill>
                  <a:schemeClr val="bg1"/>
                </a:solidFill>
                <a:latin typeface="Georgia" pitchFamily="18" charset="0"/>
              </a:rPr>
              <a:t>Grace</a:t>
            </a:r>
            <a:endParaRPr lang="en-IN" b="1" dirty="0">
              <a:solidFill>
                <a:schemeClr val="bg1"/>
              </a:solidFill>
              <a:latin typeface="Georgia" pitchFamily="18" charset="0"/>
            </a:endParaRPr>
          </a:p>
        </p:txBody>
      </p:sp>
    </p:spTree>
    <p:extLst>
      <p:ext uri="{BB962C8B-B14F-4D97-AF65-F5344CB8AC3E}">
        <p14:creationId xmlns:p14="http://schemas.microsoft.com/office/powerpoint/2010/main" xmlns="" val="4153589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Pertinence of </a:t>
            </a:r>
            <a:r>
              <a:rPr lang="en-IN" i="1" dirty="0" smtClean="0"/>
              <a:t>Auchitya</a:t>
            </a:r>
            <a:r>
              <a:rPr lang="en-IN" dirty="0" smtClean="0"/>
              <a:t> Depends on:</a:t>
            </a:r>
            <a:endParaRPr lang="en-IN" dirty="0"/>
          </a:p>
        </p:txBody>
      </p:sp>
      <p:sp>
        <p:nvSpPr>
          <p:cNvPr id="3" name="Content Placeholder 2"/>
          <p:cNvSpPr>
            <a:spLocks noGrp="1"/>
          </p:cNvSpPr>
          <p:nvPr>
            <p:ph sz="half" idx="1"/>
          </p:nvPr>
        </p:nvSpPr>
        <p:spPr/>
        <p:txBody>
          <a:bodyPr>
            <a:noAutofit/>
          </a:bodyPr>
          <a:lstStyle/>
          <a:p>
            <a:r>
              <a:rPr lang="en-IN" sz="2400" b="1" dirty="0" smtClean="0"/>
              <a:t>1. </a:t>
            </a:r>
            <a:r>
              <a:rPr lang="en-IN" sz="2400" b="1" dirty="0" err="1" smtClean="0"/>
              <a:t>Pada</a:t>
            </a:r>
            <a:r>
              <a:rPr lang="en-IN" sz="2400" b="1" dirty="0" smtClean="0"/>
              <a:t> (Phrase)</a:t>
            </a:r>
          </a:p>
          <a:p>
            <a:r>
              <a:rPr lang="en-IN" sz="2400" b="1" dirty="0" smtClean="0"/>
              <a:t>2. </a:t>
            </a:r>
            <a:r>
              <a:rPr lang="en-IN" sz="2400" b="1" dirty="0" err="1" smtClean="0"/>
              <a:t>Vakya</a:t>
            </a:r>
            <a:r>
              <a:rPr lang="en-IN" sz="2400" b="1" dirty="0" smtClean="0"/>
              <a:t> (sentence)</a:t>
            </a:r>
          </a:p>
          <a:p>
            <a:r>
              <a:rPr lang="en-IN" sz="2400" b="1" dirty="0" smtClean="0"/>
              <a:t>3. </a:t>
            </a:r>
            <a:r>
              <a:rPr lang="en-IN" sz="2400" b="1" dirty="0" err="1" smtClean="0"/>
              <a:t>Prabandartha</a:t>
            </a:r>
            <a:r>
              <a:rPr lang="en-IN" sz="2400" b="1" dirty="0" smtClean="0"/>
              <a:t> (meaning in composition)</a:t>
            </a:r>
          </a:p>
          <a:p>
            <a:r>
              <a:rPr lang="en-IN" sz="2400" b="1" dirty="0" smtClean="0"/>
              <a:t>4. </a:t>
            </a:r>
            <a:r>
              <a:rPr lang="en-IN" sz="2400" b="1" dirty="0" err="1" smtClean="0"/>
              <a:t>Guna</a:t>
            </a:r>
            <a:r>
              <a:rPr lang="en-IN" sz="2400" b="1" dirty="0" smtClean="0"/>
              <a:t> (Excellences &amp; Qualities)</a:t>
            </a:r>
          </a:p>
          <a:p>
            <a:r>
              <a:rPr lang="en-IN" sz="2400" b="1" dirty="0" smtClean="0"/>
              <a:t>5. </a:t>
            </a:r>
            <a:r>
              <a:rPr lang="en-IN" sz="2400" b="1" dirty="0" err="1" smtClean="0"/>
              <a:t>Alamkara</a:t>
            </a:r>
            <a:r>
              <a:rPr lang="en-IN" sz="2400" b="1" dirty="0" smtClean="0"/>
              <a:t> (Poetic figure)</a:t>
            </a:r>
          </a:p>
          <a:p>
            <a:r>
              <a:rPr lang="en-IN" sz="2400" b="1" dirty="0" smtClean="0"/>
              <a:t>6. Rasa (state of being)</a:t>
            </a:r>
          </a:p>
          <a:p>
            <a:r>
              <a:rPr lang="en-IN" sz="2400" b="1" dirty="0" smtClean="0"/>
              <a:t>7. </a:t>
            </a:r>
            <a:r>
              <a:rPr lang="en-IN" sz="2400" b="1" dirty="0" err="1" smtClean="0"/>
              <a:t>karka</a:t>
            </a:r>
            <a:r>
              <a:rPr lang="en-IN" sz="2400" b="1" dirty="0" smtClean="0"/>
              <a:t> (case ending)</a:t>
            </a:r>
          </a:p>
          <a:p>
            <a:r>
              <a:rPr lang="en-IN" sz="2400" b="1" dirty="0" smtClean="0"/>
              <a:t>8. </a:t>
            </a:r>
            <a:r>
              <a:rPr lang="en-IN" sz="2400" b="1" dirty="0" err="1" smtClean="0"/>
              <a:t>kriya</a:t>
            </a:r>
            <a:r>
              <a:rPr lang="en-IN" sz="2400" b="1" dirty="0" smtClean="0"/>
              <a:t> (verb)</a:t>
            </a:r>
          </a:p>
          <a:p>
            <a:r>
              <a:rPr lang="en-IN" sz="2400" b="1" dirty="0" smtClean="0"/>
              <a:t>9. </a:t>
            </a:r>
            <a:r>
              <a:rPr lang="en-IN" sz="2400" b="1" dirty="0" err="1" smtClean="0"/>
              <a:t>Linga</a:t>
            </a:r>
            <a:r>
              <a:rPr lang="en-IN" sz="2400" b="1" dirty="0" smtClean="0"/>
              <a:t> (gender)</a:t>
            </a:r>
          </a:p>
          <a:p>
            <a:r>
              <a:rPr lang="en-IN" sz="2400" b="1" dirty="0" smtClean="0"/>
              <a:t>10. </a:t>
            </a:r>
            <a:r>
              <a:rPr lang="en-IN" sz="2400" b="1" dirty="0" err="1" smtClean="0"/>
              <a:t>Vacana</a:t>
            </a:r>
            <a:r>
              <a:rPr lang="en-IN" sz="2400" b="1" dirty="0" smtClean="0"/>
              <a:t> (Number)</a:t>
            </a:r>
            <a:endParaRPr lang="en-IN" sz="2400" b="1" dirty="0"/>
          </a:p>
        </p:txBody>
      </p:sp>
      <p:sp>
        <p:nvSpPr>
          <p:cNvPr id="4" name="Content Placeholder 3"/>
          <p:cNvSpPr>
            <a:spLocks noGrp="1"/>
          </p:cNvSpPr>
          <p:nvPr>
            <p:ph sz="half" idx="2"/>
          </p:nvPr>
        </p:nvSpPr>
        <p:spPr/>
        <p:txBody>
          <a:bodyPr>
            <a:noAutofit/>
          </a:bodyPr>
          <a:lstStyle/>
          <a:p>
            <a:r>
              <a:rPr lang="en-IN" sz="2400" b="1" dirty="0" smtClean="0"/>
              <a:t>11. </a:t>
            </a:r>
            <a:r>
              <a:rPr lang="en-IN" sz="2400" b="1" dirty="0" err="1" smtClean="0"/>
              <a:t>Visesana</a:t>
            </a:r>
            <a:r>
              <a:rPr lang="en-IN" sz="2400" b="1" dirty="0" smtClean="0"/>
              <a:t> (qualification) </a:t>
            </a:r>
          </a:p>
          <a:p>
            <a:r>
              <a:rPr lang="en-IN" sz="2400" b="1" dirty="0" smtClean="0"/>
              <a:t>12. </a:t>
            </a:r>
            <a:r>
              <a:rPr lang="en-IN" sz="2400" b="1" dirty="0" err="1" smtClean="0"/>
              <a:t>Upsraga</a:t>
            </a:r>
            <a:r>
              <a:rPr lang="en-IN" sz="2400" b="1" dirty="0" smtClean="0"/>
              <a:t> ( prefix)</a:t>
            </a:r>
          </a:p>
          <a:p>
            <a:r>
              <a:rPr lang="en-IN" sz="2400" b="1" dirty="0" smtClean="0"/>
              <a:t>13. </a:t>
            </a:r>
            <a:r>
              <a:rPr lang="en-IN" sz="2400" b="1" dirty="0" err="1" smtClean="0"/>
              <a:t>Nipata</a:t>
            </a:r>
            <a:r>
              <a:rPr lang="en-IN" sz="2400" b="1" dirty="0" smtClean="0"/>
              <a:t> (redundancies)</a:t>
            </a:r>
          </a:p>
          <a:p>
            <a:r>
              <a:rPr lang="en-IN" sz="2400" b="1" dirty="0" smtClean="0"/>
              <a:t>14. Kala (Time, tense)</a:t>
            </a:r>
          </a:p>
          <a:p>
            <a:r>
              <a:rPr lang="en-IN" sz="2400" b="1" dirty="0" smtClean="0"/>
              <a:t>15. </a:t>
            </a:r>
            <a:r>
              <a:rPr lang="en-IN" sz="2400" b="1" dirty="0" err="1" smtClean="0"/>
              <a:t>Desa</a:t>
            </a:r>
            <a:r>
              <a:rPr lang="en-IN" sz="2400" b="1" dirty="0" smtClean="0"/>
              <a:t> (country)</a:t>
            </a:r>
          </a:p>
          <a:p>
            <a:r>
              <a:rPr lang="en-IN" sz="2400" b="1" dirty="0" smtClean="0"/>
              <a:t>16. Kula (family)</a:t>
            </a:r>
          </a:p>
          <a:p>
            <a:r>
              <a:rPr lang="en-IN" sz="2400" b="1" dirty="0" smtClean="0"/>
              <a:t>17. </a:t>
            </a:r>
            <a:r>
              <a:rPr lang="en-IN" sz="2400" b="1" dirty="0" err="1" smtClean="0"/>
              <a:t>Vrata</a:t>
            </a:r>
            <a:r>
              <a:rPr lang="en-IN" sz="2400" b="1" dirty="0" smtClean="0"/>
              <a:t> (Custom)</a:t>
            </a:r>
          </a:p>
          <a:p>
            <a:r>
              <a:rPr lang="en-IN" sz="2400" b="1" dirty="0" smtClean="0"/>
              <a:t>18. </a:t>
            </a:r>
            <a:r>
              <a:rPr lang="en-IN" sz="2400" b="1" dirty="0" err="1" smtClean="0"/>
              <a:t>Tattva</a:t>
            </a:r>
            <a:r>
              <a:rPr lang="en-IN" sz="2400" b="1" dirty="0" smtClean="0"/>
              <a:t> (Truth)</a:t>
            </a:r>
          </a:p>
          <a:p>
            <a:r>
              <a:rPr lang="en-IN" sz="2400" b="1" dirty="0" smtClean="0"/>
              <a:t>19. </a:t>
            </a:r>
            <a:r>
              <a:rPr lang="en-IN" sz="2400" b="1" dirty="0" err="1" smtClean="0"/>
              <a:t>Sattava</a:t>
            </a:r>
            <a:r>
              <a:rPr lang="en-IN" sz="2400" b="1" dirty="0" smtClean="0"/>
              <a:t> (Inherent self)</a:t>
            </a:r>
          </a:p>
          <a:p>
            <a:r>
              <a:rPr lang="en-IN" sz="2400" b="1" dirty="0" smtClean="0"/>
              <a:t>20. </a:t>
            </a:r>
            <a:r>
              <a:rPr lang="en-IN" sz="2400" b="1" dirty="0" err="1" smtClean="0"/>
              <a:t>Abhipraya</a:t>
            </a:r>
            <a:r>
              <a:rPr lang="en-IN" sz="2400" b="1" dirty="0" smtClean="0"/>
              <a:t> (motive)</a:t>
            </a:r>
          </a:p>
          <a:p>
            <a:r>
              <a:rPr lang="en-IN" sz="2400" b="1" dirty="0" smtClean="0"/>
              <a:t>21. </a:t>
            </a:r>
            <a:r>
              <a:rPr lang="en-IN" sz="2400" b="1" dirty="0" err="1" smtClean="0"/>
              <a:t>Savabhava</a:t>
            </a:r>
            <a:r>
              <a:rPr lang="en-IN" sz="2400" b="1" dirty="0" smtClean="0"/>
              <a:t> (Nature)</a:t>
            </a:r>
            <a:endParaRPr lang="en-IN" sz="2400" b="1" dirty="0"/>
          </a:p>
        </p:txBody>
      </p:sp>
    </p:spTree>
    <p:extLst>
      <p:ext uri="{BB962C8B-B14F-4D97-AF65-F5344CB8AC3E}">
        <p14:creationId xmlns:p14="http://schemas.microsoft.com/office/powerpoint/2010/main" xmlns="" val="3512869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463</Words>
  <Application>Microsoft Office PowerPoint</Application>
  <PresentationFormat>On-screen Show (4:3)</PresentationFormat>
  <Paragraphs>87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Vakrokti</vt:lpstr>
      <vt:lpstr>वक्रोक्ति सिद्धांत</vt:lpstr>
      <vt:lpstr>वक्रोक्ति सिद्धांत- 1</vt:lpstr>
      <vt:lpstr>Kuntakas’s Definition &amp; Types</vt:lpstr>
      <vt:lpstr>वक्रोक्ति</vt:lpstr>
      <vt:lpstr>वक्रोक्ति</vt:lpstr>
      <vt:lpstr>Objectives of Composition(Three Margas)</vt:lpstr>
      <vt:lpstr>Determinants of Literary Style( Gunas)</vt:lpstr>
      <vt:lpstr>Pertinence of Auchitya Depends on:</vt:lpstr>
      <vt:lpstr>Pertinence of Auchitya Depends on- 2:</vt:lpstr>
      <vt:lpstr>Bhoja’s Interpretation of Literature</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Vakrokti</dc:title>
  <dc:creator>HP</dc:creator>
  <cp:lastModifiedBy>Acerpc</cp:lastModifiedBy>
  <cp:revision>27</cp:revision>
  <dcterms:created xsi:type="dcterms:W3CDTF">2006-08-16T00:00:00Z</dcterms:created>
  <dcterms:modified xsi:type="dcterms:W3CDTF">2020-08-07T08:50:37Z</dcterms:modified>
</cp:coreProperties>
</file>