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8B198-FBEA-4454-A1D1-FB122114D6B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62C07D8-019E-4E7E-BBE9-3EB8093D9ECD}">
      <dgm:prSet phldrT="[Text]"/>
      <dgm:spPr/>
      <dgm:t>
        <a:bodyPr/>
        <a:lstStyle/>
        <a:p>
          <a:r>
            <a:rPr lang="en-IN" i="1" dirty="0" err="1" smtClean="0"/>
            <a:t>Sabdalankar</a:t>
          </a:r>
          <a:endParaRPr lang="en-IN" i="1" dirty="0"/>
        </a:p>
      </dgm:t>
    </dgm:pt>
    <dgm:pt modelId="{BB42ACE5-0401-48EB-AA97-0C3000337336}" type="parTrans" cxnId="{79B7624F-0FE8-4779-B7B7-AC4EC94690FA}">
      <dgm:prSet/>
      <dgm:spPr/>
      <dgm:t>
        <a:bodyPr/>
        <a:lstStyle/>
        <a:p>
          <a:endParaRPr lang="en-IN"/>
        </a:p>
      </dgm:t>
    </dgm:pt>
    <dgm:pt modelId="{98F40145-18AA-4EAB-8404-61FEC51D61DD}" type="sibTrans" cxnId="{79B7624F-0FE8-4779-B7B7-AC4EC94690FA}">
      <dgm:prSet/>
      <dgm:spPr/>
      <dgm:t>
        <a:bodyPr/>
        <a:lstStyle/>
        <a:p>
          <a:endParaRPr lang="en-IN"/>
        </a:p>
      </dgm:t>
    </dgm:pt>
    <dgm:pt modelId="{698F4DDF-1857-47F3-959E-387D9C90D106}">
      <dgm:prSet phldrT="[Text]"/>
      <dgm:spPr/>
      <dgm:t>
        <a:bodyPr/>
        <a:lstStyle/>
        <a:p>
          <a:r>
            <a:rPr lang="en-IN" dirty="0" err="1" smtClean="0"/>
            <a:t>Vakrokti</a:t>
          </a:r>
          <a:r>
            <a:rPr lang="en-IN" dirty="0" smtClean="0"/>
            <a:t> (Equivocation)</a:t>
          </a:r>
          <a:endParaRPr lang="en-IN" dirty="0"/>
        </a:p>
      </dgm:t>
    </dgm:pt>
    <dgm:pt modelId="{0C8BDBDF-F0CD-46CE-83AB-6FE63EC6A181}" type="parTrans" cxnId="{12DDE952-719C-485B-BF85-B35319CA3060}">
      <dgm:prSet/>
      <dgm:spPr/>
      <dgm:t>
        <a:bodyPr/>
        <a:lstStyle/>
        <a:p>
          <a:endParaRPr lang="en-IN"/>
        </a:p>
      </dgm:t>
    </dgm:pt>
    <dgm:pt modelId="{0D7754E7-0BE1-4CC7-91CD-9EAC38B10468}" type="sibTrans" cxnId="{12DDE952-719C-485B-BF85-B35319CA3060}">
      <dgm:prSet/>
      <dgm:spPr/>
      <dgm:t>
        <a:bodyPr/>
        <a:lstStyle/>
        <a:p>
          <a:endParaRPr lang="en-IN"/>
        </a:p>
      </dgm:t>
    </dgm:pt>
    <dgm:pt modelId="{5F8CAC19-F805-4207-AECE-5E857B09F0BC}">
      <dgm:prSet phldrT="[Text]"/>
      <dgm:spPr/>
      <dgm:t>
        <a:bodyPr/>
        <a:lstStyle/>
        <a:p>
          <a:r>
            <a:rPr lang="en-IN" dirty="0" err="1" smtClean="0"/>
            <a:t>Slesa</a:t>
          </a:r>
          <a:r>
            <a:rPr lang="en-IN" dirty="0" smtClean="0"/>
            <a:t> (</a:t>
          </a:r>
          <a:r>
            <a:rPr lang="en-IN" dirty="0" err="1" smtClean="0"/>
            <a:t>Paranomasia</a:t>
          </a:r>
          <a:r>
            <a:rPr lang="en-IN" dirty="0" smtClean="0"/>
            <a:t>)</a:t>
          </a:r>
          <a:endParaRPr lang="en-IN" dirty="0"/>
        </a:p>
      </dgm:t>
    </dgm:pt>
    <dgm:pt modelId="{2FBF9466-FFE4-4FD7-B6F0-AC9F59BA3C0E}" type="parTrans" cxnId="{7E43C153-2F01-4611-B7ED-3F0F3A48B4E2}">
      <dgm:prSet/>
      <dgm:spPr/>
      <dgm:t>
        <a:bodyPr/>
        <a:lstStyle/>
        <a:p>
          <a:endParaRPr lang="en-IN"/>
        </a:p>
      </dgm:t>
    </dgm:pt>
    <dgm:pt modelId="{A7E614C5-DF82-459A-8613-48D8FA02AB9A}" type="sibTrans" cxnId="{7E43C153-2F01-4611-B7ED-3F0F3A48B4E2}">
      <dgm:prSet/>
      <dgm:spPr/>
      <dgm:t>
        <a:bodyPr/>
        <a:lstStyle/>
        <a:p>
          <a:endParaRPr lang="en-IN"/>
        </a:p>
      </dgm:t>
    </dgm:pt>
    <dgm:pt modelId="{CBA37DB9-BA22-4288-8B97-608CB0D823B2}">
      <dgm:prSet phldrT="[Text]"/>
      <dgm:spPr/>
      <dgm:t>
        <a:bodyPr/>
        <a:lstStyle/>
        <a:p>
          <a:r>
            <a:rPr lang="en-IN" dirty="0" smtClean="0"/>
            <a:t>Citra (Pictorial)</a:t>
          </a:r>
          <a:endParaRPr lang="en-IN" dirty="0"/>
        </a:p>
      </dgm:t>
    </dgm:pt>
    <dgm:pt modelId="{E79BB2F1-350D-4FAE-91AE-4CDB25A210C9}" type="parTrans" cxnId="{44DE17D4-1E5D-4E19-B7B3-68155D292749}">
      <dgm:prSet/>
      <dgm:spPr/>
      <dgm:t>
        <a:bodyPr/>
        <a:lstStyle/>
        <a:p>
          <a:endParaRPr lang="en-IN"/>
        </a:p>
      </dgm:t>
    </dgm:pt>
    <dgm:pt modelId="{35E7ABB5-26CA-4369-9917-A546BE773616}" type="sibTrans" cxnId="{44DE17D4-1E5D-4E19-B7B3-68155D292749}">
      <dgm:prSet/>
      <dgm:spPr/>
      <dgm:t>
        <a:bodyPr/>
        <a:lstStyle/>
        <a:p>
          <a:endParaRPr lang="en-IN"/>
        </a:p>
      </dgm:t>
    </dgm:pt>
    <dgm:pt modelId="{DCD79F55-B478-412F-9570-6678EA8CCA13}">
      <dgm:prSet phldrT="[Text]"/>
      <dgm:spPr/>
      <dgm:t>
        <a:bodyPr/>
        <a:lstStyle/>
        <a:p>
          <a:r>
            <a:rPr lang="en-IN" i="1" dirty="0" err="1" smtClean="0"/>
            <a:t>Arthalankara</a:t>
          </a:r>
          <a:endParaRPr lang="en-IN" i="1" dirty="0"/>
        </a:p>
      </dgm:t>
    </dgm:pt>
    <dgm:pt modelId="{5B087047-5644-4921-AA07-C07A1422A18B}" type="parTrans" cxnId="{9CADF410-E8AE-4A1B-A963-25300C33667E}">
      <dgm:prSet/>
      <dgm:spPr/>
      <dgm:t>
        <a:bodyPr/>
        <a:lstStyle/>
        <a:p>
          <a:endParaRPr lang="en-IN"/>
        </a:p>
      </dgm:t>
    </dgm:pt>
    <dgm:pt modelId="{237417C5-65F9-4199-AA96-4FD2C882C272}" type="sibTrans" cxnId="{9CADF410-E8AE-4A1B-A963-25300C33667E}">
      <dgm:prSet/>
      <dgm:spPr/>
      <dgm:t>
        <a:bodyPr/>
        <a:lstStyle/>
        <a:p>
          <a:endParaRPr lang="en-IN"/>
        </a:p>
      </dgm:t>
    </dgm:pt>
    <dgm:pt modelId="{F8178BC2-268D-43F8-BF4D-DD0707A71183}">
      <dgm:prSet phldrT="[Text]"/>
      <dgm:spPr/>
      <dgm:t>
        <a:bodyPr/>
        <a:lstStyle/>
        <a:p>
          <a:r>
            <a:rPr lang="en-IN" dirty="0" err="1" smtClean="0"/>
            <a:t>Vastava</a:t>
          </a:r>
          <a:r>
            <a:rPr lang="en-IN" dirty="0" smtClean="0"/>
            <a:t> (Realistic)</a:t>
          </a:r>
          <a:endParaRPr lang="en-IN" dirty="0"/>
        </a:p>
      </dgm:t>
    </dgm:pt>
    <dgm:pt modelId="{BFAB8B00-3ED8-460E-9D7D-F632D03E416C}" type="parTrans" cxnId="{537784BA-5089-4A7D-A75B-15C8A98BF600}">
      <dgm:prSet/>
      <dgm:spPr/>
      <dgm:t>
        <a:bodyPr/>
        <a:lstStyle/>
        <a:p>
          <a:endParaRPr lang="en-IN"/>
        </a:p>
      </dgm:t>
    </dgm:pt>
    <dgm:pt modelId="{2D672CC9-CFA6-41C1-A81F-8EFCD739DAF9}" type="sibTrans" cxnId="{537784BA-5089-4A7D-A75B-15C8A98BF600}">
      <dgm:prSet/>
      <dgm:spPr/>
      <dgm:t>
        <a:bodyPr/>
        <a:lstStyle/>
        <a:p>
          <a:endParaRPr lang="en-IN"/>
        </a:p>
      </dgm:t>
    </dgm:pt>
    <dgm:pt modelId="{38842C36-6166-46AE-A045-E61628CD46B0}">
      <dgm:prSet phldrT="[Text]"/>
      <dgm:spPr/>
      <dgm:t>
        <a:bodyPr/>
        <a:lstStyle/>
        <a:p>
          <a:r>
            <a:rPr lang="en-IN" dirty="0" err="1" smtClean="0"/>
            <a:t>Aupamaya</a:t>
          </a:r>
          <a:r>
            <a:rPr lang="en-IN" dirty="0" smtClean="0"/>
            <a:t> (Comparison)</a:t>
          </a:r>
          <a:endParaRPr lang="en-IN" dirty="0"/>
        </a:p>
      </dgm:t>
    </dgm:pt>
    <dgm:pt modelId="{3527D958-E761-4F4A-8A30-063AE66CF0AA}" type="parTrans" cxnId="{83BE92F0-6CEC-4B3C-AD30-736554C54C65}">
      <dgm:prSet/>
      <dgm:spPr/>
      <dgm:t>
        <a:bodyPr/>
        <a:lstStyle/>
        <a:p>
          <a:endParaRPr lang="en-IN"/>
        </a:p>
      </dgm:t>
    </dgm:pt>
    <dgm:pt modelId="{5D8FBF97-36E6-4AFB-BBAD-B2FBDDFF33F4}" type="sibTrans" cxnId="{83BE92F0-6CEC-4B3C-AD30-736554C54C65}">
      <dgm:prSet/>
      <dgm:spPr/>
      <dgm:t>
        <a:bodyPr/>
        <a:lstStyle/>
        <a:p>
          <a:endParaRPr lang="en-IN"/>
        </a:p>
      </dgm:t>
    </dgm:pt>
    <dgm:pt modelId="{C0423F05-7119-4717-8D0A-A0501A7D325E}">
      <dgm:prSet phldrT="[Text]"/>
      <dgm:spPr/>
      <dgm:t>
        <a:bodyPr/>
        <a:lstStyle/>
        <a:p>
          <a:r>
            <a:rPr lang="en-IN" dirty="0" err="1" smtClean="0"/>
            <a:t>Atisaya</a:t>
          </a:r>
          <a:r>
            <a:rPr lang="en-IN" dirty="0" smtClean="0"/>
            <a:t> (Exaggeration)</a:t>
          </a:r>
          <a:endParaRPr lang="en-IN" dirty="0"/>
        </a:p>
      </dgm:t>
    </dgm:pt>
    <dgm:pt modelId="{2442B507-4600-463A-ABB4-76AB2DF22B6D}" type="parTrans" cxnId="{5F80BBD8-1BB3-4955-8556-0A1019993813}">
      <dgm:prSet/>
      <dgm:spPr/>
      <dgm:t>
        <a:bodyPr/>
        <a:lstStyle/>
        <a:p>
          <a:endParaRPr lang="en-IN"/>
        </a:p>
      </dgm:t>
    </dgm:pt>
    <dgm:pt modelId="{8D59A5AF-6E74-4947-8D91-46551E259939}" type="sibTrans" cxnId="{5F80BBD8-1BB3-4955-8556-0A1019993813}">
      <dgm:prSet/>
      <dgm:spPr/>
      <dgm:t>
        <a:bodyPr/>
        <a:lstStyle/>
        <a:p>
          <a:endParaRPr lang="en-IN"/>
        </a:p>
      </dgm:t>
    </dgm:pt>
    <dgm:pt modelId="{06558509-DC36-4B01-A16A-CDF9E02FCBF0}" type="pres">
      <dgm:prSet presAssocID="{8A38B198-FBEA-4454-A1D1-FB122114D6B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IN"/>
        </a:p>
      </dgm:t>
    </dgm:pt>
    <dgm:pt modelId="{0E80A8D2-D98F-4377-8F6E-629C756CD93D}" type="pres">
      <dgm:prSet presAssocID="{D62C07D8-019E-4E7E-BBE9-3EB8093D9ECD}" presName="root" presStyleCnt="0">
        <dgm:presLayoutVars>
          <dgm:chMax/>
          <dgm:chPref/>
        </dgm:presLayoutVars>
      </dgm:prSet>
      <dgm:spPr/>
    </dgm:pt>
    <dgm:pt modelId="{AFBE3ACA-78E0-4D2E-B40D-0E02BD8D8C94}" type="pres">
      <dgm:prSet presAssocID="{D62C07D8-019E-4E7E-BBE9-3EB8093D9ECD}" presName="rootComposite" presStyleCnt="0">
        <dgm:presLayoutVars/>
      </dgm:prSet>
      <dgm:spPr/>
    </dgm:pt>
    <dgm:pt modelId="{1377BDEA-1FE2-489B-94AC-104D70A9C63F}" type="pres">
      <dgm:prSet presAssocID="{D62C07D8-019E-4E7E-BBE9-3EB8093D9ECD}" presName="ParentAccent" presStyleLbl="alignNode1" presStyleIdx="0" presStyleCnt="2"/>
      <dgm:spPr/>
    </dgm:pt>
    <dgm:pt modelId="{95FDFB7B-44A7-47E9-8E86-2DD4557A6170}" type="pres">
      <dgm:prSet presAssocID="{D62C07D8-019E-4E7E-BBE9-3EB8093D9ECD}" presName="ParentSmallAccent" presStyleLbl="fgAcc1" presStyleIdx="0" presStyleCnt="2"/>
      <dgm:spPr/>
    </dgm:pt>
    <dgm:pt modelId="{BA870042-F36E-4FE6-AA45-52FF4B6C5310}" type="pres">
      <dgm:prSet presAssocID="{D62C07D8-019E-4E7E-BBE9-3EB8093D9ECD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CAD5F8-CF92-433C-89B1-401D048870B4}" type="pres">
      <dgm:prSet presAssocID="{D62C07D8-019E-4E7E-BBE9-3EB8093D9ECD}" presName="childShape" presStyleCnt="0">
        <dgm:presLayoutVars>
          <dgm:chMax val="0"/>
          <dgm:chPref val="0"/>
        </dgm:presLayoutVars>
      </dgm:prSet>
      <dgm:spPr/>
    </dgm:pt>
    <dgm:pt modelId="{F3009865-885F-41C9-8E63-2A30C8BFB6F6}" type="pres">
      <dgm:prSet presAssocID="{698F4DDF-1857-47F3-959E-387D9C90D106}" presName="childComposite" presStyleCnt="0">
        <dgm:presLayoutVars>
          <dgm:chMax val="0"/>
          <dgm:chPref val="0"/>
        </dgm:presLayoutVars>
      </dgm:prSet>
      <dgm:spPr/>
    </dgm:pt>
    <dgm:pt modelId="{F6CDB310-E332-45B2-A12E-BBF54043AA68}" type="pres">
      <dgm:prSet presAssocID="{698F4DDF-1857-47F3-959E-387D9C90D106}" presName="ChildAccent" presStyleLbl="solidFgAcc1" presStyleIdx="0" presStyleCnt="6"/>
      <dgm:spPr/>
    </dgm:pt>
    <dgm:pt modelId="{7149DF09-C559-4480-A405-EC95377EDF0D}" type="pres">
      <dgm:prSet presAssocID="{698F4DDF-1857-47F3-959E-387D9C90D106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9CED79-C625-4BC9-A0CD-FE6D0F7CE060}" type="pres">
      <dgm:prSet presAssocID="{5F8CAC19-F805-4207-AECE-5E857B09F0BC}" presName="childComposite" presStyleCnt="0">
        <dgm:presLayoutVars>
          <dgm:chMax val="0"/>
          <dgm:chPref val="0"/>
        </dgm:presLayoutVars>
      </dgm:prSet>
      <dgm:spPr/>
    </dgm:pt>
    <dgm:pt modelId="{0C6EA761-B01D-438C-BF9B-3889CEB6821D}" type="pres">
      <dgm:prSet presAssocID="{5F8CAC19-F805-4207-AECE-5E857B09F0BC}" presName="ChildAccent" presStyleLbl="solidFgAcc1" presStyleIdx="1" presStyleCnt="6"/>
      <dgm:spPr/>
    </dgm:pt>
    <dgm:pt modelId="{F09D23CA-A6F6-4A5F-81D7-3FB471204886}" type="pres">
      <dgm:prSet presAssocID="{5F8CAC19-F805-4207-AECE-5E857B09F0BC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A8832E6-BAEB-450F-A0A5-71931D34E2C1}" type="pres">
      <dgm:prSet presAssocID="{CBA37DB9-BA22-4288-8B97-608CB0D823B2}" presName="childComposite" presStyleCnt="0">
        <dgm:presLayoutVars>
          <dgm:chMax val="0"/>
          <dgm:chPref val="0"/>
        </dgm:presLayoutVars>
      </dgm:prSet>
      <dgm:spPr/>
    </dgm:pt>
    <dgm:pt modelId="{42948525-0E8E-453B-814B-8643ABFAE6CE}" type="pres">
      <dgm:prSet presAssocID="{CBA37DB9-BA22-4288-8B97-608CB0D823B2}" presName="ChildAccent" presStyleLbl="solidFgAcc1" presStyleIdx="2" presStyleCnt="6"/>
      <dgm:spPr/>
    </dgm:pt>
    <dgm:pt modelId="{88A0797D-63EE-48C9-8EAA-1FF6528E4080}" type="pres">
      <dgm:prSet presAssocID="{CBA37DB9-BA22-4288-8B97-608CB0D823B2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617E79-D7EC-4FCF-B374-D04800669605}" type="pres">
      <dgm:prSet presAssocID="{DCD79F55-B478-412F-9570-6678EA8CCA13}" presName="root" presStyleCnt="0">
        <dgm:presLayoutVars>
          <dgm:chMax/>
          <dgm:chPref/>
        </dgm:presLayoutVars>
      </dgm:prSet>
      <dgm:spPr/>
    </dgm:pt>
    <dgm:pt modelId="{A01B8D42-F1C0-49B7-8932-25EE34D51852}" type="pres">
      <dgm:prSet presAssocID="{DCD79F55-B478-412F-9570-6678EA8CCA13}" presName="rootComposite" presStyleCnt="0">
        <dgm:presLayoutVars/>
      </dgm:prSet>
      <dgm:spPr/>
    </dgm:pt>
    <dgm:pt modelId="{4D3BF500-D2CF-4EAD-AC3C-7EB4DAB1D624}" type="pres">
      <dgm:prSet presAssocID="{DCD79F55-B478-412F-9570-6678EA8CCA13}" presName="ParentAccent" presStyleLbl="alignNode1" presStyleIdx="1" presStyleCnt="2"/>
      <dgm:spPr/>
    </dgm:pt>
    <dgm:pt modelId="{65F8C773-5DD0-4E8C-8403-BACD26651C31}" type="pres">
      <dgm:prSet presAssocID="{DCD79F55-B478-412F-9570-6678EA8CCA13}" presName="ParentSmallAccent" presStyleLbl="fgAcc1" presStyleIdx="1" presStyleCnt="2"/>
      <dgm:spPr/>
    </dgm:pt>
    <dgm:pt modelId="{5F7E8E88-94FA-468F-ACD3-BF64FD5C8CC3}" type="pres">
      <dgm:prSet presAssocID="{DCD79F55-B478-412F-9570-6678EA8CCA13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F74312-25C7-41B5-9DF7-D4C25A2B0AD0}" type="pres">
      <dgm:prSet presAssocID="{DCD79F55-B478-412F-9570-6678EA8CCA13}" presName="childShape" presStyleCnt="0">
        <dgm:presLayoutVars>
          <dgm:chMax val="0"/>
          <dgm:chPref val="0"/>
        </dgm:presLayoutVars>
      </dgm:prSet>
      <dgm:spPr/>
    </dgm:pt>
    <dgm:pt modelId="{54CFE68C-EC40-402E-93BA-8D631BFD4A00}" type="pres">
      <dgm:prSet presAssocID="{F8178BC2-268D-43F8-BF4D-DD0707A71183}" presName="childComposite" presStyleCnt="0">
        <dgm:presLayoutVars>
          <dgm:chMax val="0"/>
          <dgm:chPref val="0"/>
        </dgm:presLayoutVars>
      </dgm:prSet>
      <dgm:spPr/>
    </dgm:pt>
    <dgm:pt modelId="{2102231B-2B61-4AF6-AD7E-730976AC6AFB}" type="pres">
      <dgm:prSet presAssocID="{F8178BC2-268D-43F8-BF4D-DD0707A71183}" presName="ChildAccent" presStyleLbl="solidFgAcc1" presStyleIdx="3" presStyleCnt="6"/>
      <dgm:spPr/>
    </dgm:pt>
    <dgm:pt modelId="{E71D1F81-E7A6-4F19-9F38-A5B2C553D4B6}" type="pres">
      <dgm:prSet presAssocID="{F8178BC2-268D-43F8-BF4D-DD0707A71183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D6AFCA-4981-43DD-ABC2-CEDAE8C1568A}" type="pres">
      <dgm:prSet presAssocID="{38842C36-6166-46AE-A045-E61628CD46B0}" presName="childComposite" presStyleCnt="0">
        <dgm:presLayoutVars>
          <dgm:chMax val="0"/>
          <dgm:chPref val="0"/>
        </dgm:presLayoutVars>
      </dgm:prSet>
      <dgm:spPr/>
    </dgm:pt>
    <dgm:pt modelId="{9B3C6B82-8AD0-4B8D-8F05-3ED593354857}" type="pres">
      <dgm:prSet presAssocID="{38842C36-6166-46AE-A045-E61628CD46B0}" presName="ChildAccent" presStyleLbl="solidFgAcc1" presStyleIdx="4" presStyleCnt="6"/>
      <dgm:spPr/>
    </dgm:pt>
    <dgm:pt modelId="{0970C176-AB9F-4F2D-9C6D-B1F3C59C8F9C}" type="pres">
      <dgm:prSet presAssocID="{38842C36-6166-46AE-A045-E61628CD46B0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F6D5C0C-6C1B-45DD-8236-2E1D0C137720}" type="pres">
      <dgm:prSet presAssocID="{C0423F05-7119-4717-8D0A-A0501A7D325E}" presName="childComposite" presStyleCnt="0">
        <dgm:presLayoutVars>
          <dgm:chMax val="0"/>
          <dgm:chPref val="0"/>
        </dgm:presLayoutVars>
      </dgm:prSet>
      <dgm:spPr/>
    </dgm:pt>
    <dgm:pt modelId="{CAF83153-DDA3-46B5-BEE9-5C8D09A11888}" type="pres">
      <dgm:prSet presAssocID="{C0423F05-7119-4717-8D0A-A0501A7D325E}" presName="ChildAccent" presStyleLbl="solidFgAcc1" presStyleIdx="5" presStyleCnt="6"/>
      <dgm:spPr/>
    </dgm:pt>
    <dgm:pt modelId="{39607C1C-A549-4D84-8926-90767F2671F3}" type="pres">
      <dgm:prSet presAssocID="{C0423F05-7119-4717-8D0A-A0501A7D325E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9B7624F-0FE8-4779-B7B7-AC4EC94690FA}" srcId="{8A38B198-FBEA-4454-A1D1-FB122114D6BF}" destId="{D62C07D8-019E-4E7E-BBE9-3EB8093D9ECD}" srcOrd="0" destOrd="0" parTransId="{BB42ACE5-0401-48EB-AA97-0C3000337336}" sibTransId="{98F40145-18AA-4EAB-8404-61FEC51D61DD}"/>
    <dgm:cxn modelId="{9CA6EA85-119D-44F3-BF68-381C888FD314}" type="presOf" srcId="{5F8CAC19-F805-4207-AECE-5E857B09F0BC}" destId="{F09D23CA-A6F6-4A5F-81D7-3FB471204886}" srcOrd="0" destOrd="0" presId="urn:microsoft.com/office/officeart/2008/layout/SquareAccentList"/>
    <dgm:cxn modelId="{FF673440-8B9E-4DA3-B1A6-FED37E594BBA}" type="presOf" srcId="{38842C36-6166-46AE-A045-E61628CD46B0}" destId="{0970C176-AB9F-4F2D-9C6D-B1F3C59C8F9C}" srcOrd="0" destOrd="0" presId="urn:microsoft.com/office/officeart/2008/layout/SquareAccentList"/>
    <dgm:cxn modelId="{883243AA-1EAB-402C-AE09-B097FA0C1447}" type="presOf" srcId="{8A38B198-FBEA-4454-A1D1-FB122114D6BF}" destId="{06558509-DC36-4B01-A16A-CDF9E02FCBF0}" srcOrd="0" destOrd="0" presId="urn:microsoft.com/office/officeart/2008/layout/SquareAccentList"/>
    <dgm:cxn modelId="{E882A514-93F7-4A54-BD48-349387196F35}" type="presOf" srcId="{698F4DDF-1857-47F3-959E-387D9C90D106}" destId="{7149DF09-C559-4480-A405-EC95377EDF0D}" srcOrd="0" destOrd="0" presId="urn:microsoft.com/office/officeart/2008/layout/SquareAccentList"/>
    <dgm:cxn modelId="{56EA68DD-760F-4AA0-B81F-4EAD8D3C78F6}" type="presOf" srcId="{C0423F05-7119-4717-8D0A-A0501A7D325E}" destId="{39607C1C-A549-4D84-8926-90767F2671F3}" srcOrd="0" destOrd="0" presId="urn:microsoft.com/office/officeart/2008/layout/SquareAccentList"/>
    <dgm:cxn modelId="{12DDE952-719C-485B-BF85-B35319CA3060}" srcId="{D62C07D8-019E-4E7E-BBE9-3EB8093D9ECD}" destId="{698F4DDF-1857-47F3-959E-387D9C90D106}" srcOrd="0" destOrd="0" parTransId="{0C8BDBDF-F0CD-46CE-83AB-6FE63EC6A181}" sibTransId="{0D7754E7-0BE1-4CC7-91CD-9EAC38B10468}"/>
    <dgm:cxn modelId="{5F80BBD8-1BB3-4955-8556-0A1019993813}" srcId="{DCD79F55-B478-412F-9570-6678EA8CCA13}" destId="{C0423F05-7119-4717-8D0A-A0501A7D325E}" srcOrd="2" destOrd="0" parTransId="{2442B507-4600-463A-ABB4-76AB2DF22B6D}" sibTransId="{8D59A5AF-6E74-4947-8D91-46551E259939}"/>
    <dgm:cxn modelId="{537784BA-5089-4A7D-A75B-15C8A98BF600}" srcId="{DCD79F55-B478-412F-9570-6678EA8CCA13}" destId="{F8178BC2-268D-43F8-BF4D-DD0707A71183}" srcOrd="0" destOrd="0" parTransId="{BFAB8B00-3ED8-460E-9D7D-F632D03E416C}" sibTransId="{2D672CC9-CFA6-41C1-A81F-8EFCD739DAF9}"/>
    <dgm:cxn modelId="{192F38A3-8723-432F-8116-BF693B10F160}" type="presOf" srcId="{CBA37DB9-BA22-4288-8B97-608CB0D823B2}" destId="{88A0797D-63EE-48C9-8EAA-1FF6528E4080}" srcOrd="0" destOrd="0" presId="urn:microsoft.com/office/officeart/2008/layout/SquareAccentList"/>
    <dgm:cxn modelId="{79B536AE-093C-4766-800D-1A39F08944D4}" type="presOf" srcId="{DCD79F55-B478-412F-9570-6678EA8CCA13}" destId="{5F7E8E88-94FA-468F-ACD3-BF64FD5C8CC3}" srcOrd="0" destOrd="0" presId="urn:microsoft.com/office/officeart/2008/layout/SquareAccentList"/>
    <dgm:cxn modelId="{9CADF410-E8AE-4A1B-A963-25300C33667E}" srcId="{8A38B198-FBEA-4454-A1D1-FB122114D6BF}" destId="{DCD79F55-B478-412F-9570-6678EA8CCA13}" srcOrd="1" destOrd="0" parTransId="{5B087047-5644-4921-AA07-C07A1422A18B}" sibTransId="{237417C5-65F9-4199-AA96-4FD2C882C272}"/>
    <dgm:cxn modelId="{7E43C153-2F01-4611-B7ED-3F0F3A48B4E2}" srcId="{D62C07D8-019E-4E7E-BBE9-3EB8093D9ECD}" destId="{5F8CAC19-F805-4207-AECE-5E857B09F0BC}" srcOrd="1" destOrd="0" parTransId="{2FBF9466-FFE4-4FD7-B6F0-AC9F59BA3C0E}" sibTransId="{A7E614C5-DF82-459A-8613-48D8FA02AB9A}"/>
    <dgm:cxn modelId="{83BE92F0-6CEC-4B3C-AD30-736554C54C65}" srcId="{DCD79F55-B478-412F-9570-6678EA8CCA13}" destId="{38842C36-6166-46AE-A045-E61628CD46B0}" srcOrd="1" destOrd="0" parTransId="{3527D958-E761-4F4A-8A30-063AE66CF0AA}" sibTransId="{5D8FBF97-36E6-4AFB-BBAD-B2FBDDFF33F4}"/>
    <dgm:cxn modelId="{44DE17D4-1E5D-4E19-B7B3-68155D292749}" srcId="{D62C07D8-019E-4E7E-BBE9-3EB8093D9ECD}" destId="{CBA37DB9-BA22-4288-8B97-608CB0D823B2}" srcOrd="2" destOrd="0" parTransId="{E79BB2F1-350D-4FAE-91AE-4CDB25A210C9}" sibTransId="{35E7ABB5-26CA-4369-9917-A546BE773616}"/>
    <dgm:cxn modelId="{9BED1AB0-8252-4E22-93D6-C9F4A9DE8580}" type="presOf" srcId="{F8178BC2-268D-43F8-BF4D-DD0707A71183}" destId="{E71D1F81-E7A6-4F19-9F38-A5B2C553D4B6}" srcOrd="0" destOrd="0" presId="urn:microsoft.com/office/officeart/2008/layout/SquareAccentList"/>
    <dgm:cxn modelId="{984CBB5B-FFBE-4BD9-81B1-94D841B7609A}" type="presOf" srcId="{D62C07D8-019E-4E7E-BBE9-3EB8093D9ECD}" destId="{BA870042-F36E-4FE6-AA45-52FF4B6C5310}" srcOrd="0" destOrd="0" presId="urn:microsoft.com/office/officeart/2008/layout/SquareAccentList"/>
    <dgm:cxn modelId="{5FEA3FEE-F566-4C97-BA87-16E71A23E1E7}" type="presParOf" srcId="{06558509-DC36-4B01-A16A-CDF9E02FCBF0}" destId="{0E80A8D2-D98F-4377-8F6E-629C756CD93D}" srcOrd="0" destOrd="0" presId="urn:microsoft.com/office/officeart/2008/layout/SquareAccentList"/>
    <dgm:cxn modelId="{2E1A4BB1-FA95-4F7F-B6E1-44B0D82E4A08}" type="presParOf" srcId="{0E80A8D2-D98F-4377-8F6E-629C756CD93D}" destId="{AFBE3ACA-78E0-4D2E-B40D-0E02BD8D8C94}" srcOrd="0" destOrd="0" presId="urn:microsoft.com/office/officeart/2008/layout/SquareAccentList"/>
    <dgm:cxn modelId="{B2D6367B-1E85-4949-8854-53B9E184F904}" type="presParOf" srcId="{AFBE3ACA-78E0-4D2E-B40D-0E02BD8D8C94}" destId="{1377BDEA-1FE2-489B-94AC-104D70A9C63F}" srcOrd="0" destOrd="0" presId="urn:microsoft.com/office/officeart/2008/layout/SquareAccentList"/>
    <dgm:cxn modelId="{E275828C-FD37-4D13-9325-0C884DDCEA6D}" type="presParOf" srcId="{AFBE3ACA-78E0-4D2E-B40D-0E02BD8D8C94}" destId="{95FDFB7B-44A7-47E9-8E86-2DD4557A6170}" srcOrd="1" destOrd="0" presId="urn:microsoft.com/office/officeart/2008/layout/SquareAccentList"/>
    <dgm:cxn modelId="{7F924DFE-6954-44CE-8A1A-243B1962865C}" type="presParOf" srcId="{AFBE3ACA-78E0-4D2E-B40D-0E02BD8D8C94}" destId="{BA870042-F36E-4FE6-AA45-52FF4B6C5310}" srcOrd="2" destOrd="0" presId="urn:microsoft.com/office/officeart/2008/layout/SquareAccentList"/>
    <dgm:cxn modelId="{B76C7B02-8398-4A63-A9D5-704FA7865166}" type="presParOf" srcId="{0E80A8D2-D98F-4377-8F6E-629C756CD93D}" destId="{15CAD5F8-CF92-433C-89B1-401D048870B4}" srcOrd="1" destOrd="0" presId="urn:microsoft.com/office/officeart/2008/layout/SquareAccentList"/>
    <dgm:cxn modelId="{8B4B1349-1B1C-4719-8DA1-295D75A7EEB7}" type="presParOf" srcId="{15CAD5F8-CF92-433C-89B1-401D048870B4}" destId="{F3009865-885F-41C9-8E63-2A30C8BFB6F6}" srcOrd="0" destOrd="0" presId="urn:microsoft.com/office/officeart/2008/layout/SquareAccentList"/>
    <dgm:cxn modelId="{1AF17628-111C-433A-8913-D25835D527E7}" type="presParOf" srcId="{F3009865-885F-41C9-8E63-2A30C8BFB6F6}" destId="{F6CDB310-E332-45B2-A12E-BBF54043AA68}" srcOrd="0" destOrd="0" presId="urn:microsoft.com/office/officeart/2008/layout/SquareAccentList"/>
    <dgm:cxn modelId="{0E8C4610-7A93-4E19-9EA7-0AF149744987}" type="presParOf" srcId="{F3009865-885F-41C9-8E63-2A30C8BFB6F6}" destId="{7149DF09-C559-4480-A405-EC95377EDF0D}" srcOrd="1" destOrd="0" presId="urn:microsoft.com/office/officeart/2008/layout/SquareAccentList"/>
    <dgm:cxn modelId="{442373A5-C32B-49D7-9DFA-97ECD159ED1B}" type="presParOf" srcId="{15CAD5F8-CF92-433C-89B1-401D048870B4}" destId="{209CED79-C625-4BC9-A0CD-FE6D0F7CE060}" srcOrd="1" destOrd="0" presId="urn:microsoft.com/office/officeart/2008/layout/SquareAccentList"/>
    <dgm:cxn modelId="{B8D766F7-952C-4E39-9E2F-301E97C244AA}" type="presParOf" srcId="{209CED79-C625-4BC9-A0CD-FE6D0F7CE060}" destId="{0C6EA761-B01D-438C-BF9B-3889CEB6821D}" srcOrd="0" destOrd="0" presId="urn:microsoft.com/office/officeart/2008/layout/SquareAccentList"/>
    <dgm:cxn modelId="{10CCF37C-3D4E-4BE0-8DCD-2B53D93F2984}" type="presParOf" srcId="{209CED79-C625-4BC9-A0CD-FE6D0F7CE060}" destId="{F09D23CA-A6F6-4A5F-81D7-3FB471204886}" srcOrd="1" destOrd="0" presId="urn:microsoft.com/office/officeart/2008/layout/SquareAccentList"/>
    <dgm:cxn modelId="{2EBED008-2B3B-405A-BE96-8F702B9E8473}" type="presParOf" srcId="{15CAD5F8-CF92-433C-89B1-401D048870B4}" destId="{8A8832E6-BAEB-450F-A0A5-71931D34E2C1}" srcOrd="2" destOrd="0" presId="urn:microsoft.com/office/officeart/2008/layout/SquareAccentList"/>
    <dgm:cxn modelId="{F0C36A8D-F49D-4A6F-9399-B4C600D72A85}" type="presParOf" srcId="{8A8832E6-BAEB-450F-A0A5-71931D34E2C1}" destId="{42948525-0E8E-453B-814B-8643ABFAE6CE}" srcOrd="0" destOrd="0" presId="urn:microsoft.com/office/officeart/2008/layout/SquareAccentList"/>
    <dgm:cxn modelId="{9264339A-3516-4905-963A-E56C05C6EB40}" type="presParOf" srcId="{8A8832E6-BAEB-450F-A0A5-71931D34E2C1}" destId="{88A0797D-63EE-48C9-8EAA-1FF6528E4080}" srcOrd="1" destOrd="0" presId="urn:microsoft.com/office/officeart/2008/layout/SquareAccentList"/>
    <dgm:cxn modelId="{B91BF083-D712-46E8-B404-F5F591C3E7D5}" type="presParOf" srcId="{06558509-DC36-4B01-A16A-CDF9E02FCBF0}" destId="{B5617E79-D7EC-4FCF-B374-D04800669605}" srcOrd="1" destOrd="0" presId="urn:microsoft.com/office/officeart/2008/layout/SquareAccentList"/>
    <dgm:cxn modelId="{2F5B8975-0DBA-4FF2-A43B-8B1151A4FDCC}" type="presParOf" srcId="{B5617E79-D7EC-4FCF-B374-D04800669605}" destId="{A01B8D42-F1C0-49B7-8932-25EE34D51852}" srcOrd="0" destOrd="0" presId="urn:microsoft.com/office/officeart/2008/layout/SquareAccentList"/>
    <dgm:cxn modelId="{ECB3F48C-EDF0-46E9-8083-BFC6C02A52AA}" type="presParOf" srcId="{A01B8D42-F1C0-49B7-8932-25EE34D51852}" destId="{4D3BF500-D2CF-4EAD-AC3C-7EB4DAB1D624}" srcOrd="0" destOrd="0" presId="urn:microsoft.com/office/officeart/2008/layout/SquareAccentList"/>
    <dgm:cxn modelId="{DAE09708-C865-4459-BDB7-8E9084BADEFD}" type="presParOf" srcId="{A01B8D42-F1C0-49B7-8932-25EE34D51852}" destId="{65F8C773-5DD0-4E8C-8403-BACD26651C31}" srcOrd="1" destOrd="0" presId="urn:microsoft.com/office/officeart/2008/layout/SquareAccentList"/>
    <dgm:cxn modelId="{ADD8AAD2-F67F-4B5B-9B91-D765A3EDDF8B}" type="presParOf" srcId="{A01B8D42-F1C0-49B7-8932-25EE34D51852}" destId="{5F7E8E88-94FA-468F-ACD3-BF64FD5C8CC3}" srcOrd="2" destOrd="0" presId="urn:microsoft.com/office/officeart/2008/layout/SquareAccentList"/>
    <dgm:cxn modelId="{749B6747-55F5-4745-AFD4-D81AE3CB374C}" type="presParOf" srcId="{B5617E79-D7EC-4FCF-B374-D04800669605}" destId="{F8F74312-25C7-41B5-9DF7-D4C25A2B0AD0}" srcOrd="1" destOrd="0" presId="urn:microsoft.com/office/officeart/2008/layout/SquareAccentList"/>
    <dgm:cxn modelId="{63FE6D26-4F94-4C89-9B5F-00B8A5ADCF60}" type="presParOf" srcId="{F8F74312-25C7-41B5-9DF7-D4C25A2B0AD0}" destId="{54CFE68C-EC40-402E-93BA-8D631BFD4A00}" srcOrd="0" destOrd="0" presId="urn:microsoft.com/office/officeart/2008/layout/SquareAccentList"/>
    <dgm:cxn modelId="{55AEF1F6-2F0E-4F3C-82C4-14B54BA0EF9A}" type="presParOf" srcId="{54CFE68C-EC40-402E-93BA-8D631BFD4A00}" destId="{2102231B-2B61-4AF6-AD7E-730976AC6AFB}" srcOrd="0" destOrd="0" presId="urn:microsoft.com/office/officeart/2008/layout/SquareAccentList"/>
    <dgm:cxn modelId="{CA3D40FD-1413-42FA-966B-A167EA7CB861}" type="presParOf" srcId="{54CFE68C-EC40-402E-93BA-8D631BFD4A00}" destId="{E71D1F81-E7A6-4F19-9F38-A5B2C553D4B6}" srcOrd="1" destOrd="0" presId="urn:microsoft.com/office/officeart/2008/layout/SquareAccentList"/>
    <dgm:cxn modelId="{932EF71E-8DDC-4A7C-A53E-B3555361923B}" type="presParOf" srcId="{F8F74312-25C7-41B5-9DF7-D4C25A2B0AD0}" destId="{E8D6AFCA-4981-43DD-ABC2-CEDAE8C1568A}" srcOrd="1" destOrd="0" presId="urn:microsoft.com/office/officeart/2008/layout/SquareAccentList"/>
    <dgm:cxn modelId="{45181D57-BC5C-45C9-AC47-CADFA6E147C5}" type="presParOf" srcId="{E8D6AFCA-4981-43DD-ABC2-CEDAE8C1568A}" destId="{9B3C6B82-8AD0-4B8D-8F05-3ED593354857}" srcOrd="0" destOrd="0" presId="urn:microsoft.com/office/officeart/2008/layout/SquareAccentList"/>
    <dgm:cxn modelId="{7AC83E6A-65C0-4586-AD02-D0C0CD07CA8C}" type="presParOf" srcId="{E8D6AFCA-4981-43DD-ABC2-CEDAE8C1568A}" destId="{0970C176-AB9F-4F2D-9C6D-B1F3C59C8F9C}" srcOrd="1" destOrd="0" presId="urn:microsoft.com/office/officeart/2008/layout/SquareAccentList"/>
    <dgm:cxn modelId="{564471CD-7B0C-4EDD-AA04-DE7C69A550D9}" type="presParOf" srcId="{F8F74312-25C7-41B5-9DF7-D4C25A2B0AD0}" destId="{AF6D5C0C-6C1B-45DD-8236-2E1D0C137720}" srcOrd="2" destOrd="0" presId="urn:microsoft.com/office/officeart/2008/layout/SquareAccentList"/>
    <dgm:cxn modelId="{85E5E04F-EF88-46C0-9C16-AB4C57B9F3D8}" type="presParOf" srcId="{AF6D5C0C-6C1B-45DD-8236-2E1D0C137720}" destId="{CAF83153-DDA3-46B5-BEE9-5C8D09A11888}" srcOrd="0" destOrd="0" presId="urn:microsoft.com/office/officeart/2008/layout/SquareAccentList"/>
    <dgm:cxn modelId="{9E6B48C9-A37C-46BC-AC97-8A6A1885AF1E}" type="presParOf" srcId="{AF6D5C0C-6C1B-45DD-8236-2E1D0C137720}" destId="{39607C1C-A549-4D84-8926-90767F2671F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38B198-FBEA-4454-A1D1-FB122114D6BF}" type="doc">
      <dgm:prSet loTypeId="urn:microsoft.com/office/officeart/2008/layout/Square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D62C07D8-019E-4E7E-BBE9-3EB8093D9ECD}">
      <dgm:prSet phldrT="[Text]"/>
      <dgm:spPr/>
      <dgm:t>
        <a:bodyPr/>
        <a:lstStyle/>
        <a:p>
          <a:r>
            <a:rPr lang="en-IN" i="1" dirty="0" err="1" smtClean="0"/>
            <a:t>Sabdalankar</a:t>
          </a:r>
          <a:endParaRPr lang="en-IN" i="1" dirty="0"/>
        </a:p>
      </dgm:t>
    </dgm:pt>
    <dgm:pt modelId="{BB42ACE5-0401-48EB-AA97-0C3000337336}" type="parTrans" cxnId="{79B7624F-0FE8-4779-B7B7-AC4EC94690FA}">
      <dgm:prSet/>
      <dgm:spPr/>
      <dgm:t>
        <a:bodyPr/>
        <a:lstStyle/>
        <a:p>
          <a:endParaRPr lang="en-IN"/>
        </a:p>
      </dgm:t>
    </dgm:pt>
    <dgm:pt modelId="{98F40145-18AA-4EAB-8404-61FEC51D61DD}" type="sibTrans" cxnId="{79B7624F-0FE8-4779-B7B7-AC4EC94690FA}">
      <dgm:prSet/>
      <dgm:spPr/>
      <dgm:t>
        <a:bodyPr/>
        <a:lstStyle/>
        <a:p>
          <a:endParaRPr lang="en-IN"/>
        </a:p>
      </dgm:t>
    </dgm:pt>
    <dgm:pt modelId="{698F4DDF-1857-47F3-959E-387D9C90D106}">
      <dgm:prSet phldrT="[Text]"/>
      <dgm:spPr/>
      <dgm:t>
        <a:bodyPr/>
        <a:lstStyle/>
        <a:p>
          <a:r>
            <a:rPr lang="en-IN" dirty="0" err="1" smtClean="0"/>
            <a:t>Anupras</a:t>
          </a:r>
          <a:r>
            <a:rPr lang="en-IN" dirty="0" smtClean="0"/>
            <a:t> (Alliteration)</a:t>
          </a:r>
          <a:endParaRPr lang="en-IN" dirty="0"/>
        </a:p>
      </dgm:t>
    </dgm:pt>
    <dgm:pt modelId="{0C8BDBDF-F0CD-46CE-83AB-6FE63EC6A181}" type="parTrans" cxnId="{12DDE952-719C-485B-BF85-B35319CA3060}">
      <dgm:prSet/>
      <dgm:spPr/>
      <dgm:t>
        <a:bodyPr/>
        <a:lstStyle/>
        <a:p>
          <a:endParaRPr lang="en-IN"/>
        </a:p>
      </dgm:t>
    </dgm:pt>
    <dgm:pt modelId="{0D7754E7-0BE1-4CC7-91CD-9EAC38B10468}" type="sibTrans" cxnId="{12DDE952-719C-485B-BF85-B35319CA3060}">
      <dgm:prSet/>
      <dgm:spPr/>
      <dgm:t>
        <a:bodyPr/>
        <a:lstStyle/>
        <a:p>
          <a:endParaRPr lang="en-IN"/>
        </a:p>
      </dgm:t>
    </dgm:pt>
    <dgm:pt modelId="{5F8CAC19-F805-4207-AECE-5E857B09F0BC}">
      <dgm:prSet phldrT="[Text]"/>
      <dgm:spPr/>
      <dgm:t>
        <a:bodyPr/>
        <a:lstStyle/>
        <a:p>
          <a:r>
            <a:rPr lang="en-IN" dirty="0" err="1" smtClean="0"/>
            <a:t>Yamaka</a:t>
          </a:r>
          <a:r>
            <a:rPr lang="en-IN" dirty="0" smtClean="0"/>
            <a:t> (Repetition)</a:t>
          </a:r>
          <a:endParaRPr lang="en-IN" dirty="0"/>
        </a:p>
      </dgm:t>
    </dgm:pt>
    <dgm:pt modelId="{2FBF9466-FFE4-4FD7-B6F0-AC9F59BA3C0E}" type="parTrans" cxnId="{7E43C153-2F01-4611-B7ED-3F0F3A48B4E2}">
      <dgm:prSet/>
      <dgm:spPr/>
      <dgm:t>
        <a:bodyPr/>
        <a:lstStyle/>
        <a:p>
          <a:endParaRPr lang="en-IN"/>
        </a:p>
      </dgm:t>
    </dgm:pt>
    <dgm:pt modelId="{A7E614C5-DF82-459A-8613-48D8FA02AB9A}" type="sibTrans" cxnId="{7E43C153-2F01-4611-B7ED-3F0F3A48B4E2}">
      <dgm:prSet/>
      <dgm:spPr/>
      <dgm:t>
        <a:bodyPr/>
        <a:lstStyle/>
        <a:p>
          <a:endParaRPr lang="en-IN"/>
        </a:p>
      </dgm:t>
    </dgm:pt>
    <dgm:pt modelId="{CBA37DB9-BA22-4288-8B97-608CB0D823B2}">
      <dgm:prSet phldrT="[Text]"/>
      <dgm:spPr/>
      <dgm:t>
        <a:bodyPr/>
        <a:lstStyle/>
        <a:p>
          <a:endParaRPr lang="en-IN" dirty="0"/>
        </a:p>
      </dgm:t>
    </dgm:pt>
    <dgm:pt modelId="{E79BB2F1-350D-4FAE-91AE-4CDB25A210C9}" type="parTrans" cxnId="{44DE17D4-1E5D-4E19-B7B3-68155D292749}">
      <dgm:prSet/>
      <dgm:spPr/>
      <dgm:t>
        <a:bodyPr/>
        <a:lstStyle/>
        <a:p>
          <a:endParaRPr lang="en-IN"/>
        </a:p>
      </dgm:t>
    </dgm:pt>
    <dgm:pt modelId="{35E7ABB5-26CA-4369-9917-A546BE773616}" type="sibTrans" cxnId="{44DE17D4-1E5D-4E19-B7B3-68155D292749}">
      <dgm:prSet/>
      <dgm:spPr/>
      <dgm:t>
        <a:bodyPr/>
        <a:lstStyle/>
        <a:p>
          <a:endParaRPr lang="en-IN"/>
        </a:p>
      </dgm:t>
    </dgm:pt>
    <dgm:pt modelId="{DCD79F55-B478-412F-9570-6678EA8CCA13}">
      <dgm:prSet phldrT="[Text]"/>
      <dgm:spPr/>
      <dgm:t>
        <a:bodyPr/>
        <a:lstStyle/>
        <a:p>
          <a:r>
            <a:rPr lang="en-IN" i="1" dirty="0" err="1" smtClean="0"/>
            <a:t>Arthalankara</a:t>
          </a:r>
          <a:endParaRPr lang="en-IN" i="1" dirty="0"/>
        </a:p>
      </dgm:t>
    </dgm:pt>
    <dgm:pt modelId="{5B087047-5644-4921-AA07-C07A1422A18B}" type="parTrans" cxnId="{9CADF410-E8AE-4A1B-A963-25300C33667E}">
      <dgm:prSet/>
      <dgm:spPr/>
      <dgm:t>
        <a:bodyPr/>
        <a:lstStyle/>
        <a:p>
          <a:endParaRPr lang="en-IN"/>
        </a:p>
      </dgm:t>
    </dgm:pt>
    <dgm:pt modelId="{237417C5-65F9-4199-AA96-4FD2C882C272}" type="sibTrans" cxnId="{9CADF410-E8AE-4A1B-A963-25300C33667E}">
      <dgm:prSet/>
      <dgm:spPr/>
      <dgm:t>
        <a:bodyPr/>
        <a:lstStyle/>
        <a:p>
          <a:endParaRPr lang="en-IN"/>
        </a:p>
      </dgm:t>
    </dgm:pt>
    <dgm:pt modelId="{F8178BC2-268D-43F8-BF4D-DD0707A71183}">
      <dgm:prSet phldrT="[Text]"/>
      <dgm:spPr/>
      <dgm:t>
        <a:bodyPr/>
        <a:lstStyle/>
        <a:p>
          <a:r>
            <a:rPr lang="en-IN" dirty="0" err="1" smtClean="0"/>
            <a:t>Slesa</a:t>
          </a:r>
          <a:r>
            <a:rPr lang="en-IN" dirty="0" smtClean="0"/>
            <a:t> (Coalescence)</a:t>
          </a:r>
          <a:endParaRPr lang="en-IN" dirty="0"/>
        </a:p>
      </dgm:t>
    </dgm:pt>
    <dgm:pt modelId="{BFAB8B00-3ED8-460E-9D7D-F632D03E416C}" type="parTrans" cxnId="{537784BA-5089-4A7D-A75B-15C8A98BF600}">
      <dgm:prSet/>
      <dgm:spPr/>
      <dgm:t>
        <a:bodyPr/>
        <a:lstStyle/>
        <a:p>
          <a:endParaRPr lang="en-IN"/>
        </a:p>
      </dgm:t>
    </dgm:pt>
    <dgm:pt modelId="{2D672CC9-CFA6-41C1-A81F-8EFCD739DAF9}" type="sibTrans" cxnId="{537784BA-5089-4A7D-A75B-15C8A98BF600}">
      <dgm:prSet/>
      <dgm:spPr/>
      <dgm:t>
        <a:bodyPr/>
        <a:lstStyle/>
        <a:p>
          <a:endParaRPr lang="en-IN"/>
        </a:p>
      </dgm:t>
    </dgm:pt>
    <dgm:pt modelId="{38842C36-6166-46AE-A045-E61628CD46B0}">
      <dgm:prSet phldrT="[Text]"/>
      <dgm:spPr/>
      <dgm:t>
        <a:bodyPr/>
        <a:lstStyle/>
        <a:p>
          <a:endParaRPr lang="en-IN" dirty="0"/>
        </a:p>
      </dgm:t>
    </dgm:pt>
    <dgm:pt modelId="{3527D958-E761-4F4A-8A30-063AE66CF0AA}" type="parTrans" cxnId="{83BE92F0-6CEC-4B3C-AD30-736554C54C65}">
      <dgm:prSet/>
      <dgm:spPr/>
      <dgm:t>
        <a:bodyPr/>
        <a:lstStyle/>
        <a:p>
          <a:endParaRPr lang="en-IN"/>
        </a:p>
      </dgm:t>
    </dgm:pt>
    <dgm:pt modelId="{5D8FBF97-36E6-4AFB-BBAD-B2FBDDFF33F4}" type="sibTrans" cxnId="{83BE92F0-6CEC-4B3C-AD30-736554C54C65}">
      <dgm:prSet/>
      <dgm:spPr/>
      <dgm:t>
        <a:bodyPr/>
        <a:lstStyle/>
        <a:p>
          <a:endParaRPr lang="en-IN"/>
        </a:p>
      </dgm:t>
    </dgm:pt>
    <dgm:pt modelId="{C0423F05-7119-4717-8D0A-A0501A7D325E}">
      <dgm:prSet phldrT="[Text]"/>
      <dgm:spPr/>
      <dgm:t>
        <a:bodyPr/>
        <a:lstStyle/>
        <a:p>
          <a:endParaRPr lang="en-IN" dirty="0"/>
        </a:p>
      </dgm:t>
    </dgm:pt>
    <dgm:pt modelId="{2442B507-4600-463A-ABB4-76AB2DF22B6D}" type="parTrans" cxnId="{5F80BBD8-1BB3-4955-8556-0A1019993813}">
      <dgm:prSet/>
      <dgm:spPr/>
      <dgm:t>
        <a:bodyPr/>
        <a:lstStyle/>
        <a:p>
          <a:endParaRPr lang="en-IN"/>
        </a:p>
      </dgm:t>
    </dgm:pt>
    <dgm:pt modelId="{8D59A5AF-6E74-4947-8D91-46551E259939}" type="sibTrans" cxnId="{5F80BBD8-1BB3-4955-8556-0A1019993813}">
      <dgm:prSet/>
      <dgm:spPr/>
      <dgm:t>
        <a:bodyPr/>
        <a:lstStyle/>
        <a:p>
          <a:endParaRPr lang="en-IN"/>
        </a:p>
      </dgm:t>
    </dgm:pt>
    <dgm:pt modelId="{06558509-DC36-4B01-A16A-CDF9E02FCBF0}" type="pres">
      <dgm:prSet presAssocID="{8A38B198-FBEA-4454-A1D1-FB122114D6B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IN"/>
        </a:p>
      </dgm:t>
    </dgm:pt>
    <dgm:pt modelId="{0E80A8D2-D98F-4377-8F6E-629C756CD93D}" type="pres">
      <dgm:prSet presAssocID="{D62C07D8-019E-4E7E-BBE9-3EB8093D9ECD}" presName="root" presStyleCnt="0">
        <dgm:presLayoutVars>
          <dgm:chMax/>
          <dgm:chPref/>
        </dgm:presLayoutVars>
      </dgm:prSet>
      <dgm:spPr/>
    </dgm:pt>
    <dgm:pt modelId="{AFBE3ACA-78E0-4D2E-B40D-0E02BD8D8C94}" type="pres">
      <dgm:prSet presAssocID="{D62C07D8-019E-4E7E-BBE9-3EB8093D9ECD}" presName="rootComposite" presStyleCnt="0">
        <dgm:presLayoutVars/>
      </dgm:prSet>
      <dgm:spPr/>
    </dgm:pt>
    <dgm:pt modelId="{1377BDEA-1FE2-489B-94AC-104D70A9C63F}" type="pres">
      <dgm:prSet presAssocID="{D62C07D8-019E-4E7E-BBE9-3EB8093D9ECD}" presName="ParentAccent" presStyleLbl="alignNode1" presStyleIdx="0" presStyleCnt="2"/>
      <dgm:spPr/>
    </dgm:pt>
    <dgm:pt modelId="{95FDFB7B-44A7-47E9-8E86-2DD4557A6170}" type="pres">
      <dgm:prSet presAssocID="{D62C07D8-019E-4E7E-BBE9-3EB8093D9ECD}" presName="ParentSmallAccent" presStyleLbl="fgAcc1" presStyleIdx="0" presStyleCnt="2"/>
      <dgm:spPr/>
    </dgm:pt>
    <dgm:pt modelId="{BA870042-F36E-4FE6-AA45-52FF4B6C5310}" type="pres">
      <dgm:prSet presAssocID="{D62C07D8-019E-4E7E-BBE9-3EB8093D9ECD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CAD5F8-CF92-433C-89B1-401D048870B4}" type="pres">
      <dgm:prSet presAssocID="{D62C07D8-019E-4E7E-BBE9-3EB8093D9ECD}" presName="childShape" presStyleCnt="0">
        <dgm:presLayoutVars>
          <dgm:chMax val="0"/>
          <dgm:chPref val="0"/>
        </dgm:presLayoutVars>
      </dgm:prSet>
      <dgm:spPr/>
    </dgm:pt>
    <dgm:pt modelId="{F3009865-885F-41C9-8E63-2A30C8BFB6F6}" type="pres">
      <dgm:prSet presAssocID="{698F4DDF-1857-47F3-959E-387D9C90D106}" presName="childComposite" presStyleCnt="0">
        <dgm:presLayoutVars>
          <dgm:chMax val="0"/>
          <dgm:chPref val="0"/>
        </dgm:presLayoutVars>
      </dgm:prSet>
      <dgm:spPr/>
    </dgm:pt>
    <dgm:pt modelId="{F6CDB310-E332-45B2-A12E-BBF54043AA68}" type="pres">
      <dgm:prSet presAssocID="{698F4DDF-1857-47F3-959E-387D9C90D106}" presName="ChildAccent" presStyleLbl="solidFgAcc1" presStyleIdx="0" presStyleCnt="6"/>
      <dgm:spPr/>
    </dgm:pt>
    <dgm:pt modelId="{7149DF09-C559-4480-A405-EC95377EDF0D}" type="pres">
      <dgm:prSet presAssocID="{698F4DDF-1857-47F3-959E-387D9C90D106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9CED79-C625-4BC9-A0CD-FE6D0F7CE060}" type="pres">
      <dgm:prSet presAssocID="{5F8CAC19-F805-4207-AECE-5E857B09F0BC}" presName="childComposite" presStyleCnt="0">
        <dgm:presLayoutVars>
          <dgm:chMax val="0"/>
          <dgm:chPref val="0"/>
        </dgm:presLayoutVars>
      </dgm:prSet>
      <dgm:spPr/>
    </dgm:pt>
    <dgm:pt modelId="{0C6EA761-B01D-438C-BF9B-3889CEB6821D}" type="pres">
      <dgm:prSet presAssocID="{5F8CAC19-F805-4207-AECE-5E857B09F0BC}" presName="ChildAccent" presStyleLbl="solidFgAcc1" presStyleIdx="1" presStyleCnt="6"/>
      <dgm:spPr/>
    </dgm:pt>
    <dgm:pt modelId="{F09D23CA-A6F6-4A5F-81D7-3FB471204886}" type="pres">
      <dgm:prSet presAssocID="{5F8CAC19-F805-4207-AECE-5E857B09F0BC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A8832E6-BAEB-450F-A0A5-71931D34E2C1}" type="pres">
      <dgm:prSet presAssocID="{CBA37DB9-BA22-4288-8B97-608CB0D823B2}" presName="childComposite" presStyleCnt="0">
        <dgm:presLayoutVars>
          <dgm:chMax val="0"/>
          <dgm:chPref val="0"/>
        </dgm:presLayoutVars>
      </dgm:prSet>
      <dgm:spPr/>
    </dgm:pt>
    <dgm:pt modelId="{42948525-0E8E-453B-814B-8643ABFAE6CE}" type="pres">
      <dgm:prSet presAssocID="{CBA37DB9-BA22-4288-8B97-608CB0D823B2}" presName="ChildAccent" presStyleLbl="solidFgAcc1" presStyleIdx="2" presStyleCnt="6"/>
      <dgm:spPr/>
    </dgm:pt>
    <dgm:pt modelId="{88A0797D-63EE-48C9-8EAA-1FF6528E4080}" type="pres">
      <dgm:prSet presAssocID="{CBA37DB9-BA22-4288-8B97-608CB0D823B2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617E79-D7EC-4FCF-B374-D04800669605}" type="pres">
      <dgm:prSet presAssocID="{DCD79F55-B478-412F-9570-6678EA8CCA13}" presName="root" presStyleCnt="0">
        <dgm:presLayoutVars>
          <dgm:chMax/>
          <dgm:chPref/>
        </dgm:presLayoutVars>
      </dgm:prSet>
      <dgm:spPr/>
    </dgm:pt>
    <dgm:pt modelId="{A01B8D42-F1C0-49B7-8932-25EE34D51852}" type="pres">
      <dgm:prSet presAssocID="{DCD79F55-B478-412F-9570-6678EA8CCA13}" presName="rootComposite" presStyleCnt="0">
        <dgm:presLayoutVars/>
      </dgm:prSet>
      <dgm:spPr/>
    </dgm:pt>
    <dgm:pt modelId="{4D3BF500-D2CF-4EAD-AC3C-7EB4DAB1D624}" type="pres">
      <dgm:prSet presAssocID="{DCD79F55-B478-412F-9570-6678EA8CCA13}" presName="ParentAccent" presStyleLbl="alignNode1" presStyleIdx="1" presStyleCnt="2"/>
      <dgm:spPr/>
    </dgm:pt>
    <dgm:pt modelId="{65F8C773-5DD0-4E8C-8403-BACD26651C31}" type="pres">
      <dgm:prSet presAssocID="{DCD79F55-B478-412F-9570-6678EA8CCA13}" presName="ParentSmallAccent" presStyleLbl="fgAcc1" presStyleIdx="1" presStyleCnt="2"/>
      <dgm:spPr/>
    </dgm:pt>
    <dgm:pt modelId="{5F7E8E88-94FA-468F-ACD3-BF64FD5C8CC3}" type="pres">
      <dgm:prSet presAssocID="{DCD79F55-B478-412F-9570-6678EA8CCA13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F74312-25C7-41B5-9DF7-D4C25A2B0AD0}" type="pres">
      <dgm:prSet presAssocID="{DCD79F55-B478-412F-9570-6678EA8CCA13}" presName="childShape" presStyleCnt="0">
        <dgm:presLayoutVars>
          <dgm:chMax val="0"/>
          <dgm:chPref val="0"/>
        </dgm:presLayoutVars>
      </dgm:prSet>
      <dgm:spPr/>
    </dgm:pt>
    <dgm:pt modelId="{54CFE68C-EC40-402E-93BA-8D631BFD4A00}" type="pres">
      <dgm:prSet presAssocID="{F8178BC2-268D-43F8-BF4D-DD0707A71183}" presName="childComposite" presStyleCnt="0">
        <dgm:presLayoutVars>
          <dgm:chMax val="0"/>
          <dgm:chPref val="0"/>
        </dgm:presLayoutVars>
      </dgm:prSet>
      <dgm:spPr/>
    </dgm:pt>
    <dgm:pt modelId="{2102231B-2B61-4AF6-AD7E-730976AC6AFB}" type="pres">
      <dgm:prSet presAssocID="{F8178BC2-268D-43F8-BF4D-DD0707A71183}" presName="ChildAccent" presStyleLbl="solidFgAcc1" presStyleIdx="3" presStyleCnt="6"/>
      <dgm:spPr/>
    </dgm:pt>
    <dgm:pt modelId="{E71D1F81-E7A6-4F19-9F38-A5B2C553D4B6}" type="pres">
      <dgm:prSet presAssocID="{F8178BC2-268D-43F8-BF4D-DD0707A71183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D6AFCA-4981-43DD-ABC2-CEDAE8C1568A}" type="pres">
      <dgm:prSet presAssocID="{38842C36-6166-46AE-A045-E61628CD46B0}" presName="childComposite" presStyleCnt="0">
        <dgm:presLayoutVars>
          <dgm:chMax val="0"/>
          <dgm:chPref val="0"/>
        </dgm:presLayoutVars>
      </dgm:prSet>
      <dgm:spPr/>
    </dgm:pt>
    <dgm:pt modelId="{9B3C6B82-8AD0-4B8D-8F05-3ED593354857}" type="pres">
      <dgm:prSet presAssocID="{38842C36-6166-46AE-A045-E61628CD46B0}" presName="ChildAccent" presStyleLbl="solidFgAcc1" presStyleIdx="4" presStyleCnt="6"/>
      <dgm:spPr/>
    </dgm:pt>
    <dgm:pt modelId="{0970C176-AB9F-4F2D-9C6D-B1F3C59C8F9C}" type="pres">
      <dgm:prSet presAssocID="{38842C36-6166-46AE-A045-E61628CD46B0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F6D5C0C-6C1B-45DD-8236-2E1D0C137720}" type="pres">
      <dgm:prSet presAssocID="{C0423F05-7119-4717-8D0A-A0501A7D325E}" presName="childComposite" presStyleCnt="0">
        <dgm:presLayoutVars>
          <dgm:chMax val="0"/>
          <dgm:chPref val="0"/>
        </dgm:presLayoutVars>
      </dgm:prSet>
      <dgm:spPr/>
    </dgm:pt>
    <dgm:pt modelId="{CAF83153-DDA3-46B5-BEE9-5C8D09A11888}" type="pres">
      <dgm:prSet presAssocID="{C0423F05-7119-4717-8D0A-A0501A7D325E}" presName="ChildAccent" presStyleLbl="solidFgAcc1" presStyleIdx="5" presStyleCnt="6"/>
      <dgm:spPr/>
    </dgm:pt>
    <dgm:pt modelId="{39607C1C-A549-4D84-8926-90767F2671F3}" type="pres">
      <dgm:prSet presAssocID="{C0423F05-7119-4717-8D0A-A0501A7D325E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A44ECF9-2AB3-401B-BCAE-DAA9652CF0DD}" type="presOf" srcId="{F8178BC2-268D-43F8-BF4D-DD0707A71183}" destId="{E71D1F81-E7A6-4F19-9F38-A5B2C553D4B6}" srcOrd="0" destOrd="0" presId="urn:microsoft.com/office/officeart/2008/layout/SquareAccentList"/>
    <dgm:cxn modelId="{79B7624F-0FE8-4779-B7B7-AC4EC94690FA}" srcId="{8A38B198-FBEA-4454-A1D1-FB122114D6BF}" destId="{D62C07D8-019E-4E7E-BBE9-3EB8093D9ECD}" srcOrd="0" destOrd="0" parTransId="{BB42ACE5-0401-48EB-AA97-0C3000337336}" sibTransId="{98F40145-18AA-4EAB-8404-61FEC51D61DD}"/>
    <dgm:cxn modelId="{3601754E-11A8-4EDF-A9B3-A1BAD7E4ABA2}" type="presOf" srcId="{38842C36-6166-46AE-A045-E61628CD46B0}" destId="{0970C176-AB9F-4F2D-9C6D-B1F3C59C8F9C}" srcOrd="0" destOrd="0" presId="urn:microsoft.com/office/officeart/2008/layout/SquareAccentList"/>
    <dgm:cxn modelId="{EAA740EA-776B-41C5-9258-CBAB6AE68132}" type="presOf" srcId="{D62C07D8-019E-4E7E-BBE9-3EB8093D9ECD}" destId="{BA870042-F36E-4FE6-AA45-52FF4B6C5310}" srcOrd="0" destOrd="0" presId="urn:microsoft.com/office/officeart/2008/layout/SquareAccentList"/>
    <dgm:cxn modelId="{12DDE952-719C-485B-BF85-B35319CA3060}" srcId="{D62C07D8-019E-4E7E-BBE9-3EB8093D9ECD}" destId="{698F4DDF-1857-47F3-959E-387D9C90D106}" srcOrd="0" destOrd="0" parTransId="{0C8BDBDF-F0CD-46CE-83AB-6FE63EC6A181}" sibTransId="{0D7754E7-0BE1-4CC7-91CD-9EAC38B10468}"/>
    <dgm:cxn modelId="{5F80BBD8-1BB3-4955-8556-0A1019993813}" srcId="{DCD79F55-B478-412F-9570-6678EA8CCA13}" destId="{C0423F05-7119-4717-8D0A-A0501A7D325E}" srcOrd="2" destOrd="0" parTransId="{2442B507-4600-463A-ABB4-76AB2DF22B6D}" sibTransId="{8D59A5AF-6E74-4947-8D91-46551E259939}"/>
    <dgm:cxn modelId="{537784BA-5089-4A7D-A75B-15C8A98BF600}" srcId="{DCD79F55-B478-412F-9570-6678EA8CCA13}" destId="{F8178BC2-268D-43F8-BF4D-DD0707A71183}" srcOrd="0" destOrd="0" parTransId="{BFAB8B00-3ED8-460E-9D7D-F632D03E416C}" sibTransId="{2D672CC9-CFA6-41C1-A81F-8EFCD739DAF9}"/>
    <dgm:cxn modelId="{F9AEE666-601D-46B1-8AEB-C61D45B9DA43}" type="presOf" srcId="{5F8CAC19-F805-4207-AECE-5E857B09F0BC}" destId="{F09D23CA-A6F6-4A5F-81D7-3FB471204886}" srcOrd="0" destOrd="0" presId="urn:microsoft.com/office/officeart/2008/layout/SquareAccentList"/>
    <dgm:cxn modelId="{FE9A033B-B6D5-4CE6-9C98-58DE89C8E966}" type="presOf" srcId="{8A38B198-FBEA-4454-A1D1-FB122114D6BF}" destId="{06558509-DC36-4B01-A16A-CDF9E02FCBF0}" srcOrd="0" destOrd="0" presId="urn:microsoft.com/office/officeart/2008/layout/SquareAccentList"/>
    <dgm:cxn modelId="{9CADF410-E8AE-4A1B-A963-25300C33667E}" srcId="{8A38B198-FBEA-4454-A1D1-FB122114D6BF}" destId="{DCD79F55-B478-412F-9570-6678EA8CCA13}" srcOrd="1" destOrd="0" parTransId="{5B087047-5644-4921-AA07-C07A1422A18B}" sibTransId="{237417C5-65F9-4199-AA96-4FD2C882C272}"/>
    <dgm:cxn modelId="{03E50221-F3ED-4D88-AC9F-23F728E40DC1}" type="presOf" srcId="{CBA37DB9-BA22-4288-8B97-608CB0D823B2}" destId="{88A0797D-63EE-48C9-8EAA-1FF6528E4080}" srcOrd="0" destOrd="0" presId="urn:microsoft.com/office/officeart/2008/layout/SquareAccentList"/>
    <dgm:cxn modelId="{7E43C153-2F01-4611-B7ED-3F0F3A48B4E2}" srcId="{D62C07D8-019E-4E7E-BBE9-3EB8093D9ECD}" destId="{5F8CAC19-F805-4207-AECE-5E857B09F0BC}" srcOrd="1" destOrd="0" parTransId="{2FBF9466-FFE4-4FD7-B6F0-AC9F59BA3C0E}" sibTransId="{A7E614C5-DF82-459A-8613-48D8FA02AB9A}"/>
    <dgm:cxn modelId="{83BE92F0-6CEC-4B3C-AD30-736554C54C65}" srcId="{DCD79F55-B478-412F-9570-6678EA8CCA13}" destId="{38842C36-6166-46AE-A045-E61628CD46B0}" srcOrd="1" destOrd="0" parTransId="{3527D958-E761-4F4A-8A30-063AE66CF0AA}" sibTransId="{5D8FBF97-36E6-4AFB-BBAD-B2FBDDFF33F4}"/>
    <dgm:cxn modelId="{44DE17D4-1E5D-4E19-B7B3-68155D292749}" srcId="{D62C07D8-019E-4E7E-BBE9-3EB8093D9ECD}" destId="{CBA37DB9-BA22-4288-8B97-608CB0D823B2}" srcOrd="2" destOrd="0" parTransId="{E79BB2F1-350D-4FAE-91AE-4CDB25A210C9}" sibTransId="{35E7ABB5-26CA-4369-9917-A546BE773616}"/>
    <dgm:cxn modelId="{34A04E61-7E5D-4896-86A3-E58B9D5CDDBE}" type="presOf" srcId="{698F4DDF-1857-47F3-959E-387D9C90D106}" destId="{7149DF09-C559-4480-A405-EC95377EDF0D}" srcOrd="0" destOrd="0" presId="urn:microsoft.com/office/officeart/2008/layout/SquareAccentList"/>
    <dgm:cxn modelId="{40DBE6D9-0E30-4216-AC48-52648D69F796}" type="presOf" srcId="{DCD79F55-B478-412F-9570-6678EA8CCA13}" destId="{5F7E8E88-94FA-468F-ACD3-BF64FD5C8CC3}" srcOrd="0" destOrd="0" presId="urn:microsoft.com/office/officeart/2008/layout/SquareAccentList"/>
    <dgm:cxn modelId="{244074FD-96E1-471A-9A1A-D891A0CCDA53}" type="presOf" srcId="{C0423F05-7119-4717-8D0A-A0501A7D325E}" destId="{39607C1C-A549-4D84-8926-90767F2671F3}" srcOrd="0" destOrd="0" presId="urn:microsoft.com/office/officeart/2008/layout/SquareAccentList"/>
    <dgm:cxn modelId="{832AD676-392F-499A-A54F-4EF628DA2427}" type="presParOf" srcId="{06558509-DC36-4B01-A16A-CDF9E02FCBF0}" destId="{0E80A8D2-D98F-4377-8F6E-629C756CD93D}" srcOrd="0" destOrd="0" presId="urn:microsoft.com/office/officeart/2008/layout/SquareAccentList"/>
    <dgm:cxn modelId="{7FE8F83B-2246-455C-8DFB-DB81ABBA6EFE}" type="presParOf" srcId="{0E80A8D2-D98F-4377-8F6E-629C756CD93D}" destId="{AFBE3ACA-78E0-4D2E-B40D-0E02BD8D8C94}" srcOrd="0" destOrd="0" presId="urn:microsoft.com/office/officeart/2008/layout/SquareAccentList"/>
    <dgm:cxn modelId="{1CD70B57-168F-4A45-8DA4-678580F8ADD9}" type="presParOf" srcId="{AFBE3ACA-78E0-4D2E-B40D-0E02BD8D8C94}" destId="{1377BDEA-1FE2-489B-94AC-104D70A9C63F}" srcOrd="0" destOrd="0" presId="urn:microsoft.com/office/officeart/2008/layout/SquareAccentList"/>
    <dgm:cxn modelId="{61367B82-F252-469A-873C-ACF3F10090AE}" type="presParOf" srcId="{AFBE3ACA-78E0-4D2E-B40D-0E02BD8D8C94}" destId="{95FDFB7B-44A7-47E9-8E86-2DD4557A6170}" srcOrd="1" destOrd="0" presId="urn:microsoft.com/office/officeart/2008/layout/SquareAccentList"/>
    <dgm:cxn modelId="{69082266-655A-43FE-8556-709239811169}" type="presParOf" srcId="{AFBE3ACA-78E0-4D2E-B40D-0E02BD8D8C94}" destId="{BA870042-F36E-4FE6-AA45-52FF4B6C5310}" srcOrd="2" destOrd="0" presId="urn:microsoft.com/office/officeart/2008/layout/SquareAccentList"/>
    <dgm:cxn modelId="{B7819C54-6D84-4781-8506-3D14E6C2E540}" type="presParOf" srcId="{0E80A8D2-D98F-4377-8F6E-629C756CD93D}" destId="{15CAD5F8-CF92-433C-89B1-401D048870B4}" srcOrd="1" destOrd="0" presId="urn:microsoft.com/office/officeart/2008/layout/SquareAccentList"/>
    <dgm:cxn modelId="{84BB1028-8E47-42EE-AABC-C1CFB285D608}" type="presParOf" srcId="{15CAD5F8-CF92-433C-89B1-401D048870B4}" destId="{F3009865-885F-41C9-8E63-2A30C8BFB6F6}" srcOrd="0" destOrd="0" presId="urn:microsoft.com/office/officeart/2008/layout/SquareAccentList"/>
    <dgm:cxn modelId="{4F43C6D9-3E1A-418F-8E99-BD77781D2B02}" type="presParOf" srcId="{F3009865-885F-41C9-8E63-2A30C8BFB6F6}" destId="{F6CDB310-E332-45B2-A12E-BBF54043AA68}" srcOrd="0" destOrd="0" presId="urn:microsoft.com/office/officeart/2008/layout/SquareAccentList"/>
    <dgm:cxn modelId="{DDEB3229-8860-43B2-B483-4B686251654F}" type="presParOf" srcId="{F3009865-885F-41C9-8E63-2A30C8BFB6F6}" destId="{7149DF09-C559-4480-A405-EC95377EDF0D}" srcOrd="1" destOrd="0" presId="urn:microsoft.com/office/officeart/2008/layout/SquareAccentList"/>
    <dgm:cxn modelId="{05CD27D7-C685-40AC-947E-ADA1F1B2F690}" type="presParOf" srcId="{15CAD5F8-CF92-433C-89B1-401D048870B4}" destId="{209CED79-C625-4BC9-A0CD-FE6D0F7CE060}" srcOrd="1" destOrd="0" presId="urn:microsoft.com/office/officeart/2008/layout/SquareAccentList"/>
    <dgm:cxn modelId="{37AA29C5-8D13-4C68-8663-95028267B1ED}" type="presParOf" srcId="{209CED79-C625-4BC9-A0CD-FE6D0F7CE060}" destId="{0C6EA761-B01D-438C-BF9B-3889CEB6821D}" srcOrd="0" destOrd="0" presId="urn:microsoft.com/office/officeart/2008/layout/SquareAccentList"/>
    <dgm:cxn modelId="{0461A671-71E9-4E87-A463-C44E1D271AC8}" type="presParOf" srcId="{209CED79-C625-4BC9-A0CD-FE6D0F7CE060}" destId="{F09D23CA-A6F6-4A5F-81D7-3FB471204886}" srcOrd="1" destOrd="0" presId="urn:microsoft.com/office/officeart/2008/layout/SquareAccentList"/>
    <dgm:cxn modelId="{79159640-D201-4310-B9A0-DDFCC534CBFC}" type="presParOf" srcId="{15CAD5F8-CF92-433C-89B1-401D048870B4}" destId="{8A8832E6-BAEB-450F-A0A5-71931D34E2C1}" srcOrd="2" destOrd="0" presId="urn:microsoft.com/office/officeart/2008/layout/SquareAccentList"/>
    <dgm:cxn modelId="{492E9E99-CE86-4E1D-AE33-BEBD8600253C}" type="presParOf" srcId="{8A8832E6-BAEB-450F-A0A5-71931D34E2C1}" destId="{42948525-0E8E-453B-814B-8643ABFAE6CE}" srcOrd="0" destOrd="0" presId="urn:microsoft.com/office/officeart/2008/layout/SquareAccentList"/>
    <dgm:cxn modelId="{4D73CF26-D2B4-4FBC-8309-2D61202E93DF}" type="presParOf" srcId="{8A8832E6-BAEB-450F-A0A5-71931D34E2C1}" destId="{88A0797D-63EE-48C9-8EAA-1FF6528E4080}" srcOrd="1" destOrd="0" presId="urn:microsoft.com/office/officeart/2008/layout/SquareAccentList"/>
    <dgm:cxn modelId="{15A7903A-4F68-42D4-9FEC-D1CBD306F81E}" type="presParOf" srcId="{06558509-DC36-4B01-A16A-CDF9E02FCBF0}" destId="{B5617E79-D7EC-4FCF-B374-D04800669605}" srcOrd="1" destOrd="0" presId="urn:microsoft.com/office/officeart/2008/layout/SquareAccentList"/>
    <dgm:cxn modelId="{B361F963-6B56-432E-84A0-940844CC8EAF}" type="presParOf" srcId="{B5617E79-D7EC-4FCF-B374-D04800669605}" destId="{A01B8D42-F1C0-49B7-8932-25EE34D51852}" srcOrd="0" destOrd="0" presId="urn:microsoft.com/office/officeart/2008/layout/SquareAccentList"/>
    <dgm:cxn modelId="{91A280E4-7590-485F-AFEC-A12C627A1201}" type="presParOf" srcId="{A01B8D42-F1C0-49B7-8932-25EE34D51852}" destId="{4D3BF500-D2CF-4EAD-AC3C-7EB4DAB1D624}" srcOrd="0" destOrd="0" presId="urn:microsoft.com/office/officeart/2008/layout/SquareAccentList"/>
    <dgm:cxn modelId="{50E50373-EB20-4831-83FF-9F338A125814}" type="presParOf" srcId="{A01B8D42-F1C0-49B7-8932-25EE34D51852}" destId="{65F8C773-5DD0-4E8C-8403-BACD26651C31}" srcOrd="1" destOrd="0" presId="urn:microsoft.com/office/officeart/2008/layout/SquareAccentList"/>
    <dgm:cxn modelId="{496A9F26-7C0D-415B-9871-74E2C414B256}" type="presParOf" srcId="{A01B8D42-F1C0-49B7-8932-25EE34D51852}" destId="{5F7E8E88-94FA-468F-ACD3-BF64FD5C8CC3}" srcOrd="2" destOrd="0" presId="urn:microsoft.com/office/officeart/2008/layout/SquareAccentList"/>
    <dgm:cxn modelId="{E17EABDB-D38B-4AB5-AA2D-DE295D4FB23A}" type="presParOf" srcId="{B5617E79-D7EC-4FCF-B374-D04800669605}" destId="{F8F74312-25C7-41B5-9DF7-D4C25A2B0AD0}" srcOrd="1" destOrd="0" presId="urn:microsoft.com/office/officeart/2008/layout/SquareAccentList"/>
    <dgm:cxn modelId="{2FF2B219-15C4-497C-925D-0DCBADB64F49}" type="presParOf" srcId="{F8F74312-25C7-41B5-9DF7-D4C25A2B0AD0}" destId="{54CFE68C-EC40-402E-93BA-8D631BFD4A00}" srcOrd="0" destOrd="0" presId="urn:microsoft.com/office/officeart/2008/layout/SquareAccentList"/>
    <dgm:cxn modelId="{675A5B4E-D90D-41D5-8AE3-9E6B783BA98E}" type="presParOf" srcId="{54CFE68C-EC40-402E-93BA-8D631BFD4A00}" destId="{2102231B-2B61-4AF6-AD7E-730976AC6AFB}" srcOrd="0" destOrd="0" presId="urn:microsoft.com/office/officeart/2008/layout/SquareAccentList"/>
    <dgm:cxn modelId="{56929B36-EF1E-45D3-A1C6-28B88DB5C93F}" type="presParOf" srcId="{54CFE68C-EC40-402E-93BA-8D631BFD4A00}" destId="{E71D1F81-E7A6-4F19-9F38-A5B2C553D4B6}" srcOrd="1" destOrd="0" presId="urn:microsoft.com/office/officeart/2008/layout/SquareAccentList"/>
    <dgm:cxn modelId="{8D965279-F8E5-48E6-8429-CED8CB2AEE3E}" type="presParOf" srcId="{F8F74312-25C7-41B5-9DF7-D4C25A2B0AD0}" destId="{E8D6AFCA-4981-43DD-ABC2-CEDAE8C1568A}" srcOrd="1" destOrd="0" presId="urn:microsoft.com/office/officeart/2008/layout/SquareAccentList"/>
    <dgm:cxn modelId="{6F6B2D87-3B73-4006-9504-C479E6A610C0}" type="presParOf" srcId="{E8D6AFCA-4981-43DD-ABC2-CEDAE8C1568A}" destId="{9B3C6B82-8AD0-4B8D-8F05-3ED593354857}" srcOrd="0" destOrd="0" presId="urn:microsoft.com/office/officeart/2008/layout/SquareAccentList"/>
    <dgm:cxn modelId="{2B499BE7-B0AA-442C-B3C2-57E159B875BD}" type="presParOf" srcId="{E8D6AFCA-4981-43DD-ABC2-CEDAE8C1568A}" destId="{0970C176-AB9F-4F2D-9C6D-B1F3C59C8F9C}" srcOrd="1" destOrd="0" presId="urn:microsoft.com/office/officeart/2008/layout/SquareAccentList"/>
    <dgm:cxn modelId="{1F457BB2-D5A5-4587-B508-E6B54E250033}" type="presParOf" srcId="{F8F74312-25C7-41B5-9DF7-D4C25A2B0AD0}" destId="{AF6D5C0C-6C1B-45DD-8236-2E1D0C137720}" srcOrd="2" destOrd="0" presId="urn:microsoft.com/office/officeart/2008/layout/SquareAccentList"/>
    <dgm:cxn modelId="{82C39BEE-9426-4114-A8E4-06B6333B72B9}" type="presParOf" srcId="{AF6D5C0C-6C1B-45DD-8236-2E1D0C137720}" destId="{CAF83153-DDA3-46B5-BEE9-5C8D09A11888}" srcOrd="0" destOrd="0" presId="urn:microsoft.com/office/officeart/2008/layout/SquareAccentList"/>
    <dgm:cxn modelId="{3AA3836C-D212-4D2B-A131-61B9ED60A5BE}" type="presParOf" srcId="{AF6D5C0C-6C1B-45DD-8236-2E1D0C137720}" destId="{39607C1C-A549-4D84-8926-90767F2671F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7BDEA-1FE2-489B-94AC-104D70A9C63F}">
      <dsp:nvSpPr>
        <dsp:cNvPr id="0" name=""/>
        <dsp:cNvSpPr/>
      </dsp:nvSpPr>
      <dsp:spPr>
        <a:xfrm>
          <a:off x="2423" y="876239"/>
          <a:ext cx="4146044" cy="487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DFB7B-44A7-47E9-8E86-2DD4557A6170}">
      <dsp:nvSpPr>
        <dsp:cNvPr id="0" name=""/>
        <dsp:cNvSpPr/>
      </dsp:nvSpPr>
      <dsp:spPr>
        <a:xfrm>
          <a:off x="2423" y="1059426"/>
          <a:ext cx="304583" cy="304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870042-F36E-4FE6-AA45-52FF4B6C5310}">
      <dsp:nvSpPr>
        <dsp:cNvPr id="0" name=""/>
        <dsp:cNvSpPr/>
      </dsp:nvSpPr>
      <dsp:spPr>
        <a:xfrm>
          <a:off x="2423" y="0"/>
          <a:ext cx="4146044" cy="876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i="1" kern="1200" dirty="0" err="1" smtClean="0"/>
            <a:t>Sabdalankar</a:t>
          </a:r>
          <a:endParaRPr lang="en-IN" sz="5000" i="1" kern="1200" dirty="0"/>
        </a:p>
      </dsp:txBody>
      <dsp:txXfrm>
        <a:off x="2423" y="0"/>
        <a:ext cx="4146044" cy="876239"/>
      </dsp:txXfrm>
    </dsp:sp>
    <dsp:sp modelId="{F6CDB310-E332-45B2-A12E-BBF54043AA68}">
      <dsp:nvSpPr>
        <dsp:cNvPr id="0" name=""/>
        <dsp:cNvSpPr/>
      </dsp:nvSpPr>
      <dsp:spPr>
        <a:xfrm>
          <a:off x="2423" y="1769400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9DF09-C559-4480-A405-EC95377EDF0D}">
      <dsp:nvSpPr>
        <dsp:cNvPr id="0" name=""/>
        <dsp:cNvSpPr/>
      </dsp:nvSpPr>
      <dsp:spPr>
        <a:xfrm>
          <a:off x="292646" y="1566705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err="1" smtClean="0"/>
            <a:t>Vakrokti</a:t>
          </a:r>
          <a:r>
            <a:rPr lang="en-IN" sz="2400" kern="1200" dirty="0" smtClean="0"/>
            <a:t> (Equivocation)</a:t>
          </a:r>
          <a:endParaRPr lang="en-IN" sz="2400" kern="1200" dirty="0"/>
        </a:p>
      </dsp:txBody>
      <dsp:txXfrm>
        <a:off x="292646" y="1566705"/>
        <a:ext cx="3855820" cy="709967"/>
      </dsp:txXfrm>
    </dsp:sp>
    <dsp:sp modelId="{0C6EA761-B01D-438C-BF9B-3889CEB6821D}">
      <dsp:nvSpPr>
        <dsp:cNvPr id="0" name=""/>
        <dsp:cNvSpPr/>
      </dsp:nvSpPr>
      <dsp:spPr>
        <a:xfrm>
          <a:off x="2423" y="2479368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D23CA-A6F6-4A5F-81D7-3FB471204886}">
      <dsp:nvSpPr>
        <dsp:cNvPr id="0" name=""/>
        <dsp:cNvSpPr/>
      </dsp:nvSpPr>
      <dsp:spPr>
        <a:xfrm>
          <a:off x="292646" y="2276672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err="1" smtClean="0"/>
            <a:t>Slesa</a:t>
          </a:r>
          <a:r>
            <a:rPr lang="en-IN" sz="2400" kern="1200" dirty="0" smtClean="0"/>
            <a:t> (</a:t>
          </a:r>
          <a:r>
            <a:rPr lang="en-IN" sz="2400" kern="1200" dirty="0" err="1" smtClean="0"/>
            <a:t>Paranomasia</a:t>
          </a:r>
          <a:r>
            <a:rPr lang="en-IN" sz="2400" kern="1200" dirty="0" smtClean="0"/>
            <a:t>)</a:t>
          </a:r>
          <a:endParaRPr lang="en-IN" sz="2400" kern="1200" dirty="0"/>
        </a:p>
      </dsp:txBody>
      <dsp:txXfrm>
        <a:off x="292646" y="2276672"/>
        <a:ext cx="3855820" cy="709967"/>
      </dsp:txXfrm>
    </dsp:sp>
    <dsp:sp modelId="{42948525-0E8E-453B-814B-8643ABFAE6CE}">
      <dsp:nvSpPr>
        <dsp:cNvPr id="0" name=""/>
        <dsp:cNvSpPr/>
      </dsp:nvSpPr>
      <dsp:spPr>
        <a:xfrm>
          <a:off x="2423" y="3189335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0797D-63EE-48C9-8EAA-1FF6528E4080}">
      <dsp:nvSpPr>
        <dsp:cNvPr id="0" name=""/>
        <dsp:cNvSpPr/>
      </dsp:nvSpPr>
      <dsp:spPr>
        <a:xfrm>
          <a:off x="292646" y="2986639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Citra (Pictorial)</a:t>
          </a:r>
          <a:endParaRPr lang="en-IN" sz="2400" kern="1200" dirty="0"/>
        </a:p>
      </dsp:txBody>
      <dsp:txXfrm>
        <a:off x="292646" y="2986639"/>
        <a:ext cx="3855820" cy="709967"/>
      </dsp:txXfrm>
    </dsp:sp>
    <dsp:sp modelId="{4D3BF500-D2CF-4EAD-AC3C-7EB4DAB1D624}">
      <dsp:nvSpPr>
        <dsp:cNvPr id="0" name=""/>
        <dsp:cNvSpPr/>
      </dsp:nvSpPr>
      <dsp:spPr>
        <a:xfrm>
          <a:off x="4355770" y="876239"/>
          <a:ext cx="4146044" cy="487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8C773-5DD0-4E8C-8403-BACD26651C31}">
      <dsp:nvSpPr>
        <dsp:cNvPr id="0" name=""/>
        <dsp:cNvSpPr/>
      </dsp:nvSpPr>
      <dsp:spPr>
        <a:xfrm>
          <a:off x="4355770" y="1059426"/>
          <a:ext cx="304583" cy="304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E8E88-94FA-468F-ACD3-BF64FD5C8CC3}">
      <dsp:nvSpPr>
        <dsp:cNvPr id="0" name=""/>
        <dsp:cNvSpPr/>
      </dsp:nvSpPr>
      <dsp:spPr>
        <a:xfrm>
          <a:off x="4355770" y="0"/>
          <a:ext cx="4146044" cy="876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i="1" kern="1200" dirty="0" err="1" smtClean="0"/>
            <a:t>Arthalankara</a:t>
          </a:r>
          <a:endParaRPr lang="en-IN" sz="5000" i="1" kern="1200" dirty="0"/>
        </a:p>
      </dsp:txBody>
      <dsp:txXfrm>
        <a:off x="4355770" y="0"/>
        <a:ext cx="4146044" cy="876239"/>
      </dsp:txXfrm>
    </dsp:sp>
    <dsp:sp modelId="{2102231B-2B61-4AF6-AD7E-730976AC6AFB}">
      <dsp:nvSpPr>
        <dsp:cNvPr id="0" name=""/>
        <dsp:cNvSpPr/>
      </dsp:nvSpPr>
      <dsp:spPr>
        <a:xfrm>
          <a:off x="4355770" y="1769400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1D1F81-E7A6-4F19-9F38-A5B2C553D4B6}">
      <dsp:nvSpPr>
        <dsp:cNvPr id="0" name=""/>
        <dsp:cNvSpPr/>
      </dsp:nvSpPr>
      <dsp:spPr>
        <a:xfrm>
          <a:off x="4645993" y="1566705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err="1" smtClean="0"/>
            <a:t>Vastava</a:t>
          </a:r>
          <a:r>
            <a:rPr lang="en-IN" sz="2400" kern="1200" dirty="0" smtClean="0"/>
            <a:t> (Realistic)</a:t>
          </a:r>
          <a:endParaRPr lang="en-IN" sz="2400" kern="1200" dirty="0"/>
        </a:p>
      </dsp:txBody>
      <dsp:txXfrm>
        <a:off x="4645993" y="1566705"/>
        <a:ext cx="3855820" cy="709967"/>
      </dsp:txXfrm>
    </dsp:sp>
    <dsp:sp modelId="{9B3C6B82-8AD0-4B8D-8F05-3ED593354857}">
      <dsp:nvSpPr>
        <dsp:cNvPr id="0" name=""/>
        <dsp:cNvSpPr/>
      </dsp:nvSpPr>
      <dsp:spPr>
        <a:xfrm>
          <a:off x="4355770" y="2479368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0C176-AB9F-4F2D-9C6D-B1F3C59C8F9C}">
      <dsp:nvSpPr>
        <dsp:cNvPr id="0" name=""/>
        <dsp:cNvSpPr/>
      </dsp:nvSpPr>
      <dsp:spPr>
        <a:xfrm>
          <a:off x="4645993" y="2276672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err="1" smtClean="0"/>
            <a:t>Aupamaya</a:t>
          </a:r>
          <a:r>
            <a:rPr lang="en-IN" sz="2400" kern="1200" dirty="0" smtClean="0"/>
            <a:t> (Comparison)</a:t>
          </a:r>
          <a:endParaRPr lang="en-IN" sz="2400" kern="1200" dirty="0"/>
        </a:p>
      </dsp:txBody>
      <dsp:txXfrm>
        <a:off x="4645993" y="2276672"/>
        <a:ext cx="3855820" cy="709967"/>
      </dsp:txXfrm>
    </dsp:sp>
    <dsp:sp modelId="{CAF83153-DDA3-46B5-BEE9-5C8D09A11888}">
      <dsp:nvSpPr>
        <dsp:cNvPr id="0" name=""/>
        <dsp:cNvSpPr/>
      </dsp:nvSpPr>
      <dsp:spPr>
        <a:xfrm>
          <a:off x="4355770" y="3189335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07C1C-A549-4D84-8926-90767F2671F3}">
      <dsp:nvSpPr>
        <dsp:cNvPr id="0" name=""/>
        <dsp:cNvSpPr/>
      </dsp:nvSpPr>
      <dsp:spPr>
        <a:xfrm>
          <a:off x="4645993" y="2986639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err="1" smtClean="0"/>
            <a:t>Atisaya</a:t>
          </a:r>
          <a:r>
            <a:rPr lang="en-IN" sz="2400" kern="1200" dirty="0" smtClean="0"/>
            <a:t> (Exaggeration)</a:t>
          </a:r>
          <a:endParaRPr lang="en-IN" sz="2400" kern="1200" dirty="0"/>
        </a:p>
      </dsp:txBody>
      <dsp:txXfrm>
        <a:off x="4645993" y="2986639"/>
        <a:ext cx="3855820" cy="709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7BDEA-1FE2-489B-94AC-104D70A9C63F}">
      <dsp:nvSpPr>
        <dsp:cNvPr id="0" name=""/>
        <dsp:cNvSpPr/>
      </dsp:nvSpPr>
      <dsp:spPr>
        <a:xfrm>
          <a:off x="2423" y="876239"/>
          <a:ext cx="4146044" cy="4877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DFB7B-44A7-47E9-8E86-2DD4557A6170}">
      <dsp:nvSpPr>
        <dsp:cNvPr id="0" name=""/>
        <dsp:cNvSpPr/>
      </dsp:nvSpPr>
      <dsp:spPr>
        <a:xfrm>
          <a:off x="2423" y="1059426"/>
          <a:ext cx="304583" cy="304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870042-F36E-4FE6-AA45-52FF4B6C5310}">
      <dsp:nvSpPr>
        <dsp:cNvPr id="0" name=""/>
        <dsp:cNvSpPr/>
      </dsp:nvSpPr>
      <dsp:spPr>
        <a:xfrm>
          <a:off x="2423" y="0"/>
          <a:ext cx="4146044" cy="876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i="1" kern="1200" dirty="0" err="1" smtClean="0"/>
            <a:t>Sabdalankar</a:t>
          </a:r>
          <a:endParaRPr lang="en-IN" sz="5000" i="1" kern="1200" dirty="0"/>
        </a:p>
      </dsp:txBody>
      <dsp:txXfrm>
        <a:off x="2423" y="0"/>
        <a:ext cx="4146044" cy="876239"/>
      </dsp:txXfrm>
    </dsp:sp>
    <dsp:sp modelId="{F6CDB310-E332-45B2-A12E-BBF54043AA68}">
      <dsp:nvSpPr>
        <dsp:cNvPr id="0" name=""/>
        <dsp:cNvSpPr/>
      </dsp:nvSpPr>
      <dsp:spPr>
        <a:xfrm>
          <a:off x="2423" y="1769400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9DF09-C559-4480-A405-EC95377EDF0D}">
      <dsp:nvSpPr>
        <dsp:cNvPr id="0" name=""/>
        <dsp:cNvSpPr/>
      </dsp:nvSpPr>
      <dsp:spPr>
        <a:xfrm>
          <a:off x="292646" y="1566705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err="1" smtClean="0"/>
            <a:t>Anupras</a:t>
          </a:r>
          <a:r>
            <a:rPr lang="en-IN" sz="2600" kern="1200" dirty="0" smtClean="0"/>
            <a:t> (Alliteration)</a:t>
          </a:r>
          <a:endParaRPr lang="en-IN" sz="2600" kern="1200" dirty="0"/>
        </a:p>
      </dsp:txBody>
      <dsp:txXfrm>
        <a:off x="292646" y="1566705"/>
        <a:ext cx="3855820" cy="709967"/>
      </dsp:txXfrm>
    </dsp:sp>
    <dsp:sp modelId="{0C6EA761-B01D-438C-BF9B-3889CEB6821D}">
      <dsp:nvSpPr>
        <dsp:cNvPr id="0" name=""/>
        <dsp:cNvSpPr/>
      </dsp:nvSpPr>
      <dsp:spPr>
        <a:xfrm>
          <a:off x="2423" y="2479368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1545873"/>
              <a:satOff val="-16531"/>
              <a:lumOff val="4314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D23CA-A6F6-4A5F-81D7-3FB471204886}">
      <dsp:nvSpPr>
        <dsp:cNvPr id="0" name=""/>
        <dsp:cNvSpPr/>
      </dsp:nvSpPr>
      <dsp:spPr>
        <a:xfrm>
          <a:off x="292646" y="2276672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err="1" smtClean="0"/>
            <a:t>Yamaka</a:t>
          </a:r>
          <a:r>
            <a:rPr lang="en-IN" sz="2600" kern="1200" dirty="0" smtClean="0"/>
            <a:t> (Repetition)</a:t>
          </a:r>
          <a:endParaRPr lang="en-IN" sz="2600" kern="1200" dirty="0"/>
        </a:p>
      </dsp:txBody>
      <dsp:txXfrm>
        <a:off x="292646" y="2276672"/>
        <a:ext cx="3855820" cy="709967"/>
      </dsp:txXfrm>
    </dsp:sp>
    <dsp:sp modelId="{42948525-0E8E-453B-814B-8643ABFAE6CE}">
      <dsp:nvSpPr>
        <dsp:cNvPr id="0" name=""/>
        <dsp:cNvSpPr/>
      </dsp:nvSpPr>
      <dsp:spPr>
        <a:xfrm>
          <a:off x="2423" y="3189335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3091747"/>
              <a:satOff val="-33061"/>
              <a:lumOff val="8628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0797D-63EE-48C9-8EAA-1FF6528E4080}">
      <dsp:nvSpPr>
        <dsp:cNvPr id="0" name=""/>
        <dsp:cNvSpPr/>
      </dsp:nvSpPr>
      <dsp:spPr>
        <a:xfrm>
          <a:off x="292646" y="2986639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600" kern="1200" dirty="0"/>
        </a:p>
      </dsp:txBody>
      <dsp:txXfrm>
        <a:off x="292646" y="2986639"/>
        <a:ext cx="3855820" cy="709967"/>
      </dsp:txXfrm>
    </dsp:sp>
    <dsp:sp modelId="{4D3BF500-D2CF-4EAD-AC3C-7EB4DAB1D624}">
      <dsp:nvSpPr>
        <dsp:cNvPr id="0" name=""/>
        <dsp:cNvSpPr/>
      </dsp:nvSpPr>
      <dsp:spPr>
        <a:xfrm>
          <a:off x="4355770" y="876239"/>
          <a:ext cx="4146044" cy="487769"/>
        </a:xfrm>
        <a:prstGeom prst="rect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11429" cap="flat" cmpd="sng" algn="ctr">
          <a:solidFill>
            <a:schemeClr val="accent2">
              <a:hueOff val="7729367"/>
              <a:satOff val="-82653"/>
              <a:lumOff val="2156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8C773-5DD0-4E8C-8403-BACD26651C31}">
      <dsp:nvSpPr>
        <dsp:cNvPr id="0" name=""/>
        <dsp:cNvSpPr/>
      </dsp:nvSpPr>
      <dsp:spPr>
        <a:xfrm>
          <a:off x="4355770" y="1059426"/>
          <a:ext cx="304583" cy="304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7729367"/>
              <a:satOff val="-82653"/>
              <a:lumOff val="2156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E8E88-94FA-468F-ACD3-BF64FD5C8CC3}">
      <dsp:nvSpPr>
        <dsp:cNvPr id="0" name=""/>
        <dsp:cNvSpPr/>
      </dsp:nvSpPr>
      <dsp:spPr>
        <a:xfrm>
          <a:off x="4355770" y="0"/>
          <a:ext cx="4146044" cy="876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000" i="1" kern="1200" dirty="0" err="1" smtClean="0"/>
            <a:t>Arthalankara</a:t>
          </a:r>
          <a:endParaRPr lang="en-IN" sz="5000" i="1" kern="1200" dirty="0"/>
        </a:p>
      </dsp:txBody>
      <dsp:txXfrm>
        <a:off x="4355770" y="0"/>
        <a:ext cx="4146044" cy="876239"/>
      </dsp:txXfrm>
    </dsp:sp>
    <dsp:sp modelId="{2102231B-2B61-4AF6-AD7E-730976AC6AFB}">
      <dsp:nvSpPr>
        <dsp:cNvPr id="0" name=""/>
        <dsp:cNvSpPr/>
      </dsp:nvSpPr>
      <dsp:spPr>
        <a:xfrm>
          <a:off x="4355770" y="1769400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4637620"/>
              <a:satOff val="-49592"/>
              <a:lumOff val="12941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1D1F81-E7A6-4F19-9F38-A5B2C553D4B6}">
      <dsp:nvSpPr>
        <dsp:cNvPr id="0" name=""/>
        <dsp:cNvSpPr/>
      </dsp:nvSpPr>
      <dsp:spPr>
        <a:xfrm>
          <a:off x="4645993" y="1566705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err="1" smtClean="0"/>
            <a:t>Slesa</a:t>
          </a:r>
          <a:r>
            <a:rPr lang="en-IN" sz="2600" kern="1200" dirty="0" smtClean="0"/>
            <a:t> (Coalescence)</a:t>
          </a:r>
          <a:endParaRPr lang="en-IN" sz="2600" kern="1200" dirty="0"/>
        </a:p>
      </dsp:txBody>
      <dsp:txXfrm>
        <a:off x="4645993" y="1566705"/>
        <a:ext cx="3855820" cy="709967"/>
      </dsp:txXfrm>
    </dsp:sp>
    <dsp:sp modelId="{9B3C6B82-8AD0-4B8D-8F05-3ED593354857}">
      <dsp:nvSpPr>
        <dsp:cNvPr id="0" name=""/>
        <dsp:cNvSpPr/>
      </dsp:nvSpPr>
      <dsp:spPr>
        <a:xfrm>
          <a:off x="4355770" y="2479368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6183494"/>
              <a:satOff val="-66122"/>
              <a:lumOff val="17255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0C176-AB9F-4F2D-9C6D-B1F3C59C8F9C}">
      <dsp:nvSpPr>
        <dsp:cNvPr id="0" name=""/>
        <dsp:cNvSpPr/>
      </dsp:nvSpPr>
      <dsp:spPr>
        <a:xfrm>
          <a:off x="4645993" y="2276672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600" kern="1200" dirty="0"/>
        </a:p>
      </dsp:txBody>
      <dsp:txXfrm>
        <a:off x="4645993" y="2276672"/>
        <a:ext cx="3855820" cy="709967"/>
      </dsp:txXfrm>
    </dsp:sp>
    <dsp:sp modelId="{CAF83153-DDA3-46B5-BEE9-5C8D09A11888}">
      <dsp:nvSpPr>
        <dsp:cNvPr id="0" name=""/>
        <dsp:cNvSpPr/>
      </dsp:nvSpPr>
      <dsp:spPr>
        <a:xfrm>
          <a:off x="4355770" y="3189335"/>
          <a:ext cx="304575" cy="30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7729367"/>
              <a:satOff val="-82653"/>
              <a:lumOff val="2156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07C1C-A549-4D84-8926-90767F2671F3}">
      <dsp:nvSpPr>
        <dsp:cNvPr id="0" name=""/>
        <dsp:cNvSpPr/>
      </dsp:nvSpPr>
      <dsp:spPr>
        <a:xfrm>
          <a:off x="4645993" y="2986639"/>
          <a:ext cx="3855820" cy="70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600" kern="1200" dirty="0"/>
        </a:p>
      </dsp:txBody>
      <dsp:txXfrm>
        <a:off x="4645993" y="2986639"/>
        <a:ext cx="3855820" cy="709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Pradeep Trikha</a:t>
            </a:r>
          </a:p>
          <a:p>
            <a:r>
              <a:rPr lang="en-IN" dirty="0" smtClean="0"/>
              <a:t>MLS University</a:t>
            </a:r>
          </a:p>
          <a:p>
            <a:r>
              <a:rPr lang="en-IN" dirty="0" smtClean="0"/>
              <a:t>Udaipur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8000" spc="300" dirty="0" err="1"/>
              <a:t>Alankara</a:t>
            </a:r>
            <a:endParaRPr lang="en-IN" spc="300" dirty="0"/>
          </a:p>
        </p:txBody>
      </p:sp>
    </p:spTree>
    <p:extLst>
      <p:ext uri="{BB962C8B-B14F-4D97-AF65-F5344CB8AC3E}">
        <p14:creationId xmlns:p14="http://schemas.microsoft.com/office/powerpoint/2010/main" val="20761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Alankara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647806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9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Alankara</a:t>
            </a:r>
            <a:r>
              <a:rPr lang="en-IN" dirty="0" smtClean="0"/>
              <a:t>- 1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408295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08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 smtClean="0"/>
              <a:t>Alankara</a:t>
            </a:r>
            <a:r>
              <a:rPr lang="en-IN" dirty="0" smtClean="0"/>
              <a:t> as Dharma of Poetry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dirty="0" err="1" smtClean="0"/>
              <a:t>Mammat’s</a:t>
            </a:r>
            <a:r>
              <a:rPr lang="en-IN" dirty="0" smtClean="0"/>
              <a:t> seven types 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IN" sz="2200" dirty="0" err="1" smtClean="0"/>
              <a:t>Sadrsya</a:t>
            </a:r>
            <a:r>
              <a:rPr lang="en-IN" sz="2200" dirty="0" smtClean="0"/>
              <a:t> (similarity)</a:t>
            </a:r>
          </a:p>
          <a:p>
            <a:r>
              <a:rPr lang="en-IN" sz="2200" dirty="0" err="1" smtClean="0"/>
              <a:t>Virodha</a:t>
            </a:r>
            <a:r>
              <a:rPr lang="en-IN" sz="2200" dirty="0" smtClean="0"/>
              <a:t> (opposition)</a:t>
            </a:r>
          </a:p>
          <a:p>
            <a:r>
              <a:rPr lang="en-IN" sz="2200" dirty="0" err="1" smtClean="0"/>
              <a:t>Shrinkhalabadh</a:t>
            </a:r>
            <a:r>
              <a:rPr lang="en-IN" sz="2200" dirty="0" smtClean="0"/>
              <a:t> (chain-bound)</a:t>
            </a:r>
          </a:p>
          <a:p>
            <a:r>
              <a:rPr lang="en-IN" sz="2200" dirty="0" err="1" smtClean="0"/>
              <a:t>Taraka-nyaya</a:t>
            </a:r>
            <a:r>
              <a:rPr lang="en-IN" sz="2200" dirty="0" smtClean="0"/>
              <a:t>(reasoning, logic)</a:t>
            </a:r>
          </a:p>
          <a:p>
            <a:r>
              <a:rPr lang="en-IN" sz="2200" dirty="0" err="1" smtClean="0"/>
              <a:t>Loknyaya</a:t>
            </a:r>
            <a:r>
              <a:rPr lang="en-IN" sz="2200" dirty="0" smtClean="0"/>
              <a:t> (popular logic)</a:t>
            </a:r>
          </a:p>
          <a:p>
            <a:r>
              <a:rPr lang="en-IN" sz="2200" dirty="0" err="1" smtClean="0"/>
              <a:t>Kavyanyaya</a:t>
            </a:r>
            <a:r>
              <a:rPr lang="en-IN" sz="2200" dirty="0" smtClean="0"/>
              <a:t> (logic of poetry)</a:t>
            </a:r>
          </a:p>
          <a:p>
            <a:r>
              <a:rPr lang="en-IN" sz="2200" dirty="0" err="1" smtClean="0"/>
              <a:t>Gudartha</a:t>
            </a:r>
            <a:r>
              <a:rPr lang="en-IN" sz="2200" dirty="0" smtClean="0"/>
              <a:t> </a:t>
            </a:r>
            <a:r>
              <a:rPr lang="en-IN" sz="2200" dirty="0" err="1" smtClean="0"/>
              <a:t>pratiti</a:t>
            </a:r>
            <a:r>
              <a:rPr lang="en-IN" sz="2200" dirty="0" smtClean="0"/>
              <a:t> (inference of meaning)</a:t>
            </a:r>
            <a:endParaRPr lang="en-IN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err="1" smtClean="0"/>
              <a:t>Upama</a:t>
            </a:r>
            <a:r>
              <a:rPr lang="en-IN" dirty="0" smtClean="0"/>
              <a:t> (simile)</a:t>
            </a:r>
          </a:p>
          <a:p>
            <a:r>
              <a:rPr lang="en-IN" dirty="0" err="1" smtClean="0"/>
              <a:t>Rupaka</a:t>
            </a:r>
            <a:r>
              <a:rPr lang="en-IN" dirty="0" smtClean="0"/>
              <a:t> (metaphor)</a:t>
            </a:r>
          </a:p>
          <a:p>
            <a:r>
              <a:rPr lang="en-IN" dirty="0" err="1" smtClean="0"/>
              <a:t>Aprastuta</a:t>
            </a:r>
            <a:r>
              <a:rPr lang="en-IN" dirty="0" smtClean="0"/>
              <a:t> </a:t>
            </a:r>
            <a:r>
              <a:rPr lang="en-IN" dirty="0" err="1" smtClean="0"/>
              <a:t>prasamsa</a:t>
            </a:r>
            <a:r>
              <a:rPr lang="en-IN" dirty="0" smtClean="0"/>
              <a:t> (indirect description)</a:t>
            </a:r>
          </a:p>
          <a:p>
            <a:r>
              <a:rPr lang="en-IN" dirty="0" err="1" smtClean="0"/>
              <a:t>Dipaka</a:t>
            </a:r>
            <a:r>
              <a:rPr lang="en-IN" dirty="0" smtClean="0"/>
              <a:t> (stringed figures)</a:t>
            </a:r>
          </a:p>
          <a:p>
            <a:r>
              <a:rPr lang="en-IN" dirty="0" err="1" smtClean="0"/>
              <a:t>Vyatireka</a:t>
            </a:r>
            <a:r>
              <a:rPr lang="en-IN" dirty="0" smtClean="0"/>
              <a:t> (dissimilitude)</a:t>
            </a:r>
          </a:p>
          <a:p>
            <a:r>
              <a:rPr lang="en-IN" dirty="0" err="1" smtClean="0"/>
              <a:t>Virodha</a:t>
            </a:r>
            <a:r>
              <a:rPr lang="en-IN" dirty="0" smtClean="0"/>
              <a:t> (Contradiction)</a:t>
            </a:r>
          </a:p>
          <a:p>
            <a:r>
              <a:rPr lang="en-IN" dirty="0" err="1" smtClean="0"/>
              <a:t>Samuccaya</a:t>
            </a:r>
            <a:r>
              <a:rPr lang="en-IN" dirty="0" smtClean="0"/>
              <a:t> (concatenation)</a:t>
            </a:r>
          </a:p>
          <a:p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Sabadalankara</a:t>
            </a:r>
            <a:r>
              <a:rPr lang="en-IN" dirty="0" smtClean="0"/>
              <a:t> (Based on meaning)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16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sz="8000" dirty="0" smtClean="0"/>
              <a:t>Thanks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77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129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Alankara</vt:lpstr>
      <vt:lpstr>Alankara</vt:lpstr>
      <vt:lpstr>Alankara- 1</vt:lpstr>
      <vt:lpstr>Sabadalankara (Based on meaning)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Alankara</dc:title>
  <dc:creator>HP</dc:creator>
  <cp:lastModifiedBy>HP</cp:lastModifiedBy>
  <cp:revision>7</cp:revision>
  <dcterms:created xsi:type="dcterms:W3CDTF">2006-08-16T00:00:00Z</dcterms:created>
  <dcterms:modified xsi:type="dcterms:W3CDTF">2020-05-02T06:03:30Z</dcterms:modified>
</cp:coreProperties>
</file>