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350" r:id="rId2"/>
    <p:sldId id="331" r:id="rId3"/>
    <p:sldId id="332" r:id="rId4"/>
    <p:sldId id="333" r:id="rId5"/>
    <p:sldId id="334" r:id="rId6"/>
    <p:sldId id="335" r:id="rId7"/>
    <p:sldId id="336" r:id="rId8"/>
    <p:sldId id="337" r:id="rId9"/>
    <p:sldId id="338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9" r:id="rId19"/>
    <p:sldId id="272" r:id="rId20"/>
    <p:sldId id="310" r:id="rId21"/>
    <p:sldId id="311" r:id="rId22"/>
    <p:sldId id="278" r:id="rId23"/>
    <p:sldId id="279" r:id="rId24"/>
    <p:sldId id="281" r:id="rId25"/>
    <p:sldId id="282" r:id="rId26"/>
    <p:sldId id="283" r:id="rId27"/>
    <p:sldId id="285" r:id="rId28"/>
    <p:sldId id="286" r:id="rId29"/>
    <p:sldId id="287" r:id="rId30"/>
    <p:sldId id="289" r:id="rId31"/>
    <p:sldId id="290" r:id="rId32"/>
    <p:sldId id="291" r:id="rId33"/>
    <p:sldId id="298" r:id="rId34"/>
    <p:sldId id="292" r:id="rId35"/>
    <p:sldId id="293" r:id="rId36"/>
    <p:sldId id="295" r:id="rId37"/>
    <p:sldId id="294" r:id="rId38"/>
    <p:sldId id="296" r:id="rId39"/>
    <p:sldId id="288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5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70" d="100"/>
          <a:sy n="70" d="100"/>
        </p:scale>
        <p:origin x="-1398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F8A0A-EF39-4D69-B6CE-7DC4542DFD79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54B32-87A0-498B-9A25-F6A014BF3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36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54B32-87A0-498B-9A25-F6A014BF3BD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0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457200"/>
            <a:ext cx="7010400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PANCREAS -2</a:t>
            </a:r>
            <a:br>
              <a:rPr lang="en-US" b="1" dirty="0" smtClean="0"/>
            </a:br>
            <a:r>
              <a:rPr lang="en-US" dirty="0" smtClean="0"/>
              <a:t>DISORDER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5105400"/>
            <a:ext cx="4876800" cy="1371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DR. SHEETAL JAIN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71048"/>
            <a:ext cx="3505606" cy="263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335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984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359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58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170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70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571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446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504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48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533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256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777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415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644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759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869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858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356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523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498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6549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89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875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720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482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619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19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551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614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290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921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2210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9874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436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57250"/>
            <a:ext cx="86106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397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897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6239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2621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8581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0772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THANKS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373162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77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00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340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094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0699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306</TotalTime>
  <Words>9</Words>
  <Application>Microsoft Office PowerPoint</Application>
  <PresentationFormat>On-screen Show (4:3)</PresentationFormat>
  <Paragraphs>4</Paragraphs>
  <Slides>47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Apex</vt:lpstr>
      <vt:lpstr>PANCREAS -2 DISORDER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PANCREAS</dc:title>
  <dc:creator>naradra</dc:creator>
  <cp:lastModifiedBy>naradra</cp:lastModifiedBy>
  <cp:revision>20</cp:revision>
  <dcterms:created xsi:type="dcterms:W3CDTF">2006-08-16T00:00:00Z</dcterms:created>
  <dcterms:modified xsi:type="dcterms:W3CDTF">2020-10-18T18:04:39Z</dcterms:modified>
</cp:coreProperties>
</file>