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57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8C56A5-90C0-48F9-A78A-1293075FFFED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39E498-FD29-415D-9E18-EC1A01415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GLOBALIZATION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ITS IMPACT ON HUMAN RESOURCE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38200" y="2057400"/>
            <a:ext cx="6705600" cy="3276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GLOBALIZATION</a:t>
            </a:r>
            <a:endParaRPr lang="en-US" sz="4800" b="1" dirty="0"/>
          </a:p>
        </p:txBody>
      </p:sp>
      <p:pic>
        <p:nvPicPr>
          <p:cNvPr id="6" name="Content Placeholder 5" descr="how-globalization-influences-and-challenges-the-event-industry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2400" y="1066800"/>
            <a:ext cx="3429000" cy="5791200"/>
          </a:xfrm>
        </p:spPr>
      </p:pic>
      <p:pic>
        <p:nvPicPr>
          <p:cNvPr id="7" name="Picture 6" descr="Globalization-in-Economic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066800"/>
            <a:ext cx="5257800" cy="5791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introduction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Have you ever thought what if things like </a:t>
            </a:r>
            <a:r>
              <a:rPr lang="en-US" dirty="0" err="1" smtClean="0"/>
              <a:t>whatsapp</a:t>
            </a:r>
            <a:r>
              <a:rPr lang="en-US" dirty="0" smtClean="0"/>
              <a:t>, </a:t>
            </a:r>
            <a:r>
              <a:rPr lang="en-US" dirty="0" err="1" smtClean="0"/>
              <a:t>Facebook</a:t>
            </a:r>
            <a:r>
              <a:rPr lang="en-US" dirty="0" smtClean="0"/>
              <a:t>, Gmail and all other means of connectivity available today, could have existed in earlier centuries ? How would the </a:t>
            </a:r>
            <a:r>
              <a:rPr lang="en-US" dirty="0" err="1" smtClean="0"/>
              <a:t>entier</a:t>
            </a:r>
            <a:r>
              <a:rPr lang="en-US" dirty="0" smtClean="0"/>
              <a:t> international trade, people, good and supplies would have been sold and bought ??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Or how </a:t>
            </a:r>
            <a:r>
              <a:rPr lang="en-US" dirty="0" err="1" smtClean="0"/>
              <a:t>effcient</a:t>
            </a:r>
            <a:r>
              <a:rPr lang="en-US" dirty="0" smtClean="0"/>
              <a:t> would people like </a:t>
            </a:r>
            <a:r>
              <a:rPr lang="en-US" dirty="0" err="1" smtClean="0"/>
              <a:t>Subhas</a:t>
            </a:r>
            <a:r>
              <a:rPr lang="en-US" dirty="0" smtClean="0"/>
              <a:t> Chandra Bose, Hitler, Mahatma Gandhi etc be, if only they </a:t>
            </a:r>
            <a:r>
              <a:rPr lang="en-US" smtClean="0"/>
              <a:t>had Mobiles, Tablets</a:t>
            </a:r>
            <a:r>
              <a:rPr lang="en-US" dirty="0" smtClean="0"/>
              <a:t>, Laptops, Desktops to check news updates, whether conditions, radios frequencies etc to overcome the hurdles while fighting for our Independence.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This is what we call going ahead with Globalization Like using a laptop which is manufactured in USA, or having a chocolate which comes from Belgium.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GLOBALIZATIN : MEANING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GLOBALIZATION :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MEANING : </a:t>
            </a:r>
            <a:r>
              <a:rPr lang="en-US" i="1" dirty="0" smtClean="0"/>
              <a:t>Globalization </a:t>
            </a:r>
            <a:r>
              <a:rPr lang="en-US" dirty="0" smtClean="0"/>
              <a:t>is the word used to describe the growing interdependence of the world’s economies, cultures, and populations, brought about by cross-border trade in goods and services, technology, and flows of investment, people, and information. Countries have built economic partnerships to facilitate these movements over many centuries.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But </a:t>
            </a:r>
            <a:r>
              <a:rPr lang="en-US" dirty="0" smtClean="0"/>
              <a:t>the term gained popularity after the Cold War in the early 1990s, as these cooperative arrangements shaped modern everyday life.</a:t>
            </a: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Drivers of globalization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GATT : General Agreement on tariff and trade : was a multilateral agreement regulating international trade.</a:t>
            </a:r>
          </a:p>
          <a:p>
            <a:r>
              <a:rPr lang="en-US" dirty="0" smtClean="0"/>
              <a:t>EUROPEAN UNION (EU) : It is a Politico Economic Union of 27 member states.</a:t>
            </a:r>
          </a:p>
          <a:p>
            <a:r>
              <a:rPr lang="en-US" dirty="0" smtClean="0"/>
              <a:t>NAFTA : The North American Free Trade Agreement- creating one of the world’s largest free trade zones and laying the foundations for strong economic growth.</a:t>
            </a:r>
          </a:p>
          <a:p>
            <a:r>
              <a:rPr lang="en-US" dirty="0" smtClean="0"/>
              <a:t>ASEAN : The Association of South East Asian Nations- it is an alliance promoting economic and political cooperation by fostering dialogue among its members.</a:t>
            </a:r>
          </a:p>
          <a:p>
            <a:r>
              <a:rPr lang="en-US" dirty="0" smtClean="0"/>
              <a:t>BRICS :</a:t>
            </a:r>
            <a:r>
              <a:rPr lang="en-US" dirty="0" smtClean="0"/>
              <a:t>BRICS is the group composed by the five major emerging countries - Brazil, Russia, India, China and South Africa -, which together represent about 42% of the population, 23% of GDP, 30% of the territory and 18% of the global trade.</a:t>
            </a:r>
            <a:endParaRPr lang="en-US" dirty="0" smtClean="0"/>
          </a:p>
          <a:p>
            <a:r>
              <a:rPr lang="en-US" dirty="0" smtClean="0"/>
              <a:t>SAARC : 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South Asian Association of Regional Cooperation (SAARC) was created in 1985 as an expression of the region's collective decision to evolve a regional cooperative framework. Presently, there are eight member countries in SAARC namely Afghanistan, Bangladesh, Bhutan, India, Nepal, Maldives, Pakistan and Sri Lanka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concepts of human resource management in recruitment</a:t>
            </a:r>
            <a:endParaRPr lang="en-US" dirty="0"/>
          </a:p>
        </p:txBody>
      </p:sp>
      <p:pic>
        <p:nvPicPr>
          <p:cNvPr id="4" name="Content Placeholder 3" descr="impact-of-globalization-on-hrm-7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4800" y="1371600"/>
            <a:ext cx="7772400" cy="5181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HUMAN RESOURCE</a:t>
            </a:r>
            <a:endParaRPr lang="en-US" b="1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3400" y="2743200"/>
            <a:ext cx="7620000" cy="309975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33400" y="381000"/>
            <a:ext cx="7696200" cy="63246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Globalization and its impact on HR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Impact </a:t>
            </a:r>
            <a:r>
              <a:rPr lang="en-US" b="1" dirty="0" smtClean="0"/>
              <a:t>of Globalization on Human Resource :</a:t>
            </a:r>
          </a:p>
          <a:p>
            <a:pPr marL="457200" indent="-457200">
              <a:buFont typeface="+mj-lt"/>
              <a:buAutoNum type="alphaLcPeriod"/>
            </a:pPr>
            <a:r>
              <a:rPr lang="en-US" b="1" dirty="0" smtClean="0"/>
              <a:t>Globalization of Human Capital</a:t>
            </a:r>
          </a:p>
          <a:p>
            <a:pPr marL="457200" indent="-457200">
              <a:buFont typeface="+mj-lt"/>
              <a:buAutoNum type="alphaLcPeriod"/>
            </a:pPr>
            <a:r>
              <a:rPr lang="en-US" b="1" dirty="0" smtClean="0"/>
              <a:t>Corporate and Cultural Differences</a:t>
            </a:r>
          </a:p>
          <a:p>
            <a:pPr marL="457200" indent="-457200">
              <a:buFont typeface="+mj-lt"/>
              <a:buAutoNum type="alphaLcPeriod"/>
            </a:pPr>
            <a:r>
              <a:rPr lang="en-US" b="1" dirty="0" smtClean="0"/>
              <a:t>Employment and Tax Laws</a:t>
            </a:r>
          </a:p>
          <a:p>
            <a:pPr marL="457200" indent="-457200">
              <a:buFont typeface="+mj-lt"/>
              <a:buAutoNum type="alphaLcPeriod"/>
            </a:pPr>
            <a:r>
              <a:rPr lang="en-US" b="1" dirty="0" smtClean="0"/>
              <a:t>Long-Distance Communication Challenges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</TotalTime>
  <Words>379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GLOBALIZATION </vt:lpstr>
      <vt:lpstr>GLOBALIZATION</vt:lpstr>
      <vt:lpstr>introduction</vt:lpstr>
      <vt:lpstr>GLOBALIZATIN : MEANING </vt:lpstr>
      <vt:lpstr>Drivers of globalization :</vt:lpstr>
      <vt:lpstr>Old concepts of human resource management in recruitment</vt:lpstr>
      <vt:lpstr>HUMAN RESOURCE</vt:lpstr>
      <vt:lpstr>Slide 8</vt:lpstr>
      <vt:lpstr>Globalization and its impact on HR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GLOBALIZATION</dc:title>
  <dc:creator>VINITA</dc:creator>
  <cp:lastModifiedBy>VINITA</cp:lastModifiedBy>
  <cp:revision>15</cp:revision>
  <dcterms:created xsi:type="dcterms:W3CDTF">2020-10-29T03:41:57Z</dcterms:created>
  <dcterms:modified xsi:type="dcterms:W3CDTF">2020-11-01T09:31:28Z</dcterms:modified>
</cp:coreProperties>
</file>