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  <p:sldId id="265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1C398-0EAB-440B-992A-0DD81132E799}" type="datetimeFigureOut">
              <a:rPr lang="en-IN" smtClean="0"/>
              <a:t>07-12-2020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10140-894A-4FF9-A216-CB196A8AA3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940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E0E07B6-C0CA-4FC5-904F-B7B95072544A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6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E633-3BF0-4FCC-91B3-6439AFDFC9DB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5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F6A2BAA-01B7-4F3E-B718-B2CC339DDED2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04EF618-21F3-4175-877A-2868CFFE6CB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8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17357A-7BC7-4CCE-A938-46B4F656078C}" type="datetime3">
              <a:rPr lang="en-US" smtClean="0"/>
              <a:t>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95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A9C3FD-36A5-4422-B166-4440D6F7380A}" type="datetime3">
              <a:rPr lang="en-US" smtClean="0"/>
              <a:t>7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0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C98-C8D8-4330-91C3-BC732D8A05C4}" type="datetime3">
              <a:rPr lang="en-US" smtClean="0"/>
              <a:t>7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4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82B2A7E-3A0F-4E8A-B94A-CDF6DD015772}" type="datetime3">
              <a:rPr lang="en-US" smtClean="0"/>
              <a:t>7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9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8793-1672-4D75-8F0B-2D7D43F848AE}" type="datetime3">
              <a:rPr lang="en-US" smtClean="0"/>
              <a:t>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20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8B147E-35C9-4CDB-9604-17BBBB09DEA3}" type="datetime3">
              <a:rPr lang="en-US" smtClean="0"/>
              <a:t>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885B-933D-4169-B25F-B516F0F0C9EA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monologue/" TargetMode="External"/><Relationship Id="rId2" Type="http://schemas.openxmlformats.org/officeDocument/2006/relationships/hyperlink" Target="https://literaryterms.net/charact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lliam_Shakespeare" TargetMode="External"/><Relationship Id="rId2" Type="http://schemas.openxmlformats.org/officeDocument/2006/relationships/hyperlink" Target="https://en.wikipedia.org/wiki/To_be,_or_not_to_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Vf2TpWsPvgI" TargetMode="External"/><Relationship Id="rId4" Type="http://schemas.openxmlformats.org/officeDocument/2006/relationships/hyperlink" Target="https://en.wikipedia.org/wiki/Hamle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bTHQjobJl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teraryterms.net/soliloqu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6042" y="2584173"/>
            <a:ext cx="8679915" cy="2273729"/>
          </a:xfrm>
        </p:spPr>
        <p:txBody>
          <a:bodyPr>
            <a:noAutofit/>
          </a:bodyPr>
          <a:lstStyle/>
          <a:p>
            <a:r>
              <a:rPr lang="en-US" sz="7200" dirty="0">
                <a:latin typeface="Algerian" panose="04020705040A02060702" pitchFamily="82" charset="0"/>
              </a:rPr>
              <a:t>Soliloquy &amp; Dramatic Monologue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D0B62-A3A9-440D-8D5C-1AFC98D0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63BE-F9F3-4018-83EE-44ACE82BEF56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8AE8-D889-4C8E-8D8F-58072582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5123B-D746-41FC-8747-1ABF85A9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A6DE7-AFAA-4F01-9251-7EFD6CB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Soliloquy </a:t>
            </a:r>
            <a:endParaRPr lang="en-IN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0145B-8012-4D6B-9A3C-2C7D3669D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soliloquy (pronounced so-LILL-oh-</a:t>
            </a:r>
            <a:r>
              <a:rPr lang="en-US" sz="2400" b="0" i="0" dirty="0" err="1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kwee</a:t>
            </a:r>
            <a:r>
              <a:rPr lang="en-US" sz="24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is a kind of </a:t>
            </a:r>
            <a:r>
              <a:rPr lang="en-US" sz="2400" b="0" i="1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monologue</a:t>
            </a:r>
            <a:r>
              <a:rPr lang="en-US" sz="24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an extended speech by one character. In a soliloquy, though, the speech is not given to another character, and there is no one around to hear it. Instead of another character, the soliloquy is delivered to a surrogate, to the audience, or to no one in particular.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DEB26-97F1-4E82-A1CD-471920AE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E732-7E9A-4BAC-ACA3-A078E027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1BD5F-DAA2-4827-B890-BB7C6CF8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6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AB0C-3EEB-485D-A971-2BF573E4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Soliloquy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B340D-7B63-4F6A-9D5D-8D0B44B21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en-US" b="1" i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oneself</a:t>
            </a:r>
          </a:p>
          <a:p>
            <a:pPr algn="just" fontAlgn="base"/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probably the most common form of soliloquy – the </a:t>
            </a:r>
            <a:r>
              <a:rPr lang="en-US" b="0" i="0" u="none" strike="noStrike" dirty="0">
                <a:solidFill>
                  <a:srgbClr val="1E8CB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Character"/>
              </a:rPr>
              <a:t>character 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simply “thinking out loud” or talking to an empty room. This is a way of taking their “inner monologue” and externalizing it.</a:t>
            </a:r>
          </a:p>
          <a:p>
            <a:pPr algn="just" fontAlgn="base"/>
            <a:r>
              <a:rPr lang="en-US" b="1" i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To a surrogate</a:t>
            </a:r>
          </a:p>
          <a:p>
            <a:pPr algn="just" fontAlgn="base"/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some soliloquies, the speaker is talking to an object rather than a character. For example, they may be speaking to a stuffed animal, an inanimate object, or a pet. (Of course, if the pet can talk and is a character, as is often the case in cartoons, then this would be a </a:t>
            </a:r>
            <a:r>
              <a:rPr lang="en-US" b="0" i="0" u="none" strike="noStrike" dirty="0">
                <a:solidFill>
                  <a:srgbClr val="1E8CB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Monologue"/>
              </a:rPr>
              <a:t>monologue 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rather than a soliloquy.) In some cases, a </a:t>
            </a:r>
            <a:r>
              <a:rPr lang="en-US" b="0" i="0" u="none" strike="noStrike" dirty="0">
                <a:solidFill>
                  <a:srgbClr val="1E8CB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Character"/>
              </a:rPr>
              <a:t>character 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speak to a corpse or part of a corpse – for example, the head of a slain enemy. This is still considered a soliloquy, since the corpse is no longer a living character capable of hearing the speech.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8D602-DF7A-4EB2-BCE8-FCCD28A7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694C7-365D-45EB-92E8-E3F3DC06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11D4E-A8E8-4B07-8014-16495357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6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ED9B-15EE-471F-8702-B0D3E8A2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Soliloquy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A316A-F230-49D1-A057-F777465D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en-US" sz="2000" b="1" dirty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000" b="1" i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the audience</a:t>
            </a:r>
          </a:p>
          <a:p>
            <a:pPr algn="l" fontAlgn="base"/>
            <a:r>
              <a:rPr lang="en-US" sz="2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 once in a while, a character will turn around and speak directly to the audience. This may be part of a </a:t>
            </a:r>
            <a:r>
              <a:rPr lang="en-US" sz="2000" b="0" i="1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framing narrative</a:t>
            </a:r>
            <a:r>
              <a:rPr lang="en-US" sz="2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(e.g. “sit and listen while I tell you a tale…”), or it might be delivered at any point in the plot. This kind of soliloquy is a lot like an </a:t>
            </a:r>
            <a:r>
              <a:rPr lang="en-US" sz="2000" b="0" i="1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en-US" sz="2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but longer.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3F241-B571-43AE-BB02-4035C371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CB849-B562-4761-BC52-D4E32B9B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0B519-FF73-4B08-84B4-C807FBE6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5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9C4F-A682-4AD6-AC08-D0148AB0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endParaRPr lang="en-IN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D4DC-3A8F-4A4B-9C0F-281E98801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soliloquy "</a:t>
            </a:r>
            <a:r>
              <a:rPr lang="en-US" sz="4000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To be, or not to b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be, or not to be</a:t>
            </a:r>
            <a:r>
              <a:rPr lang="en-US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is a centerpiece of </a:t>
            </a:r>
            <a:r>
              <a:rPr lang="en-US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Shakespeare</a:t>
            </a:r>
            <a:r>
              <a:rPr lang="en-US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's </a:t>
            </a:r>
            <a:r>
              <a:rPr lang="en-US" sz="4000" b="0" i="1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Haml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Hamlet</a:t>
            </a:r>
            <a:r>
              <a:rPr lang="en-US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https://youtu.be/Vf2TpWsPvgI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4CFB5-1FD9-4704-B4BB-3B35350E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A37C8-6205-4969-84B3-376E2848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23D2B-4C8B-417F-8EAE-4B7EC52D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67F50-9DB9-472B-8175-8E8A574F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Dramatic Monologue</a:t>
            </a: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8CE3-E0B9-4EF0-85CD-AA2929F9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monologue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lengthy speech by a single person. In a play, when a character utters a monologue that expresses his or her private thoughts, it is called a 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soliloquy.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Dramatic monologue,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however, does not designate a component in a play, but a type of 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lyrìc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poem.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/>
            </a:br>
            <a:endParaRPr lang="en-IN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83292-8B43-4902-82E7-ECC4B997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7A0A-F366-4EC7-B453-B31FC312D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6AE86-EE0B-4C8B-A183-AF8CC49D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2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3B39-9493-4609-AA97-986C8869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Times-Roman"/>
              </a:rPr>
              <a:t>T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-Roman"/>
              </a:rPr>
              <a:t>he dramatic monologue has the following features</a:t>
            </a:r>
            <a:r>
              <a:rPr lang="en-US" sz="3200" dirty="0">
                <a:solidFill>
                  <a:schemeClr val="tx1"/>
                </a:solidFill>
              </a:rPr>
              <a:t> -</a:t>
            </a:r>
            <a:br>
              <a:rPr lang="en-US" dirty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0FF9D-265A-4DDC-B0EC-8CABF0E3A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(1) A single person, who is patently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not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the poet, utters the speech that makes up the whole of the poem, in a specific situation at a critical moment.</a:t>
            </a: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 (2) This person addresses and interacts with one or more other people; but we know of the auditor’s presence, and what they say and do, only from clues in the discourse of the single speaker. 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(3) The main principle controlling the poet's formulation of what the lyric speaker says is to reveal to the reader, in a way that enhances its interest, the speaker's temperament and character.</a:t>
            </a:r>
          </a:p>
          <a:p>
            <a:r>
              <a:rPr lang="en-US" sz="2000" dirty="0">
                <a:solidFill>
                  <a:srgbClr val="000000"/>
                </a:solidFill>
                <a:latin typeface="Times-Roman"/>
              </a:rPr>
              <a:t>Example- “The Last Duchess” by Robert Browning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https://youtu.be/RbTHQjobJlM</a:t>
            </a:r>
            <a:r>
              <a:rPr lang="en-US" sz="2000" dirty="0"/>
              <a:t> </a:t>
            </a:r>
            <a:endParaRPr lang="en-IN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87028-70BF-4F99-8C2E-8555404A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AA84B-C3BC-4ACD-9E6F-37033000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96718-51D5-43F8-8B7E-47C183F3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2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2AD4-2BA0-4E2D-AD03-ED3EF3B2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endParaRPr lang="en-IN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4EE3-796D-4052-893B-C4825B128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Wikipedia contributors. "Soliloquy." </a:t>
            </a:r>
            <a:r>
              <a:rPr lang="en-IN" sz="240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Wikipedia, The Free </a:t>
            </a:r>
            <a:r>
              <a:rPr lang="en-IN" sz="240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Encyclopedia</a:t>
            </a:r>
            <a:r>
              <a:rPr lang="en-IN" sz="24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Wikipedia, The Free </a:t>
            </a:r>
            <a:r>
              <a:rPr lang="en-IN" sz="240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Encyclopedia</a:t>
            </a:r>
            <a:r>
              <a:rPr lang="en-IN" sz="24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 Dec. 2020. Web. 6 Dec. 2020.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https://literaryterms.net/soliloquy/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Glossary of Literary Terms/ Seventh Edition by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M. H. Abram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E595-6A68-40D7-BD56-BF9922B4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7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2A3D4-9A8D-48DB-972F-D934E155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1AEE7-ACA7-4829-B037-0E9DF2AE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4562A-F1C5-41A5-BE5C-881B3AC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E2B6-841D-464D-BA6B-FBDDB5D5AE52}" type="datetime3">
              <a:rPr lang="en-US" smtClean="0"/>
              <a:t>7 December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24769-32EC-47D6-9CFA-BADCAD7C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1A7C8-96BF-4C55-9913-8D6CAC48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519</TotalTime>
  <Words>683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Algerian</vt:lpstr>
      <vt:lpstr>Calibri</vt:lpstr>
      <vt:lpstr>Calibri Light</vt:lpstr>
      <vt:lpstr>Rockwell</vt:lpstr>
      <vt:lpstr>Times New Roman</vt:lpstr>
      <vt:lpstr>Times-Italic</vt:lpstr>
      <vt:lpstr>Times-Roman</vt:lpstr>
      <vt:lpstr>Wingdings</vt:lpstr>
      <vt:lpstr>Atlas</vt:lpstr>
      <vt:lpstr>Soliloquy &amp; Dramatic Monologue</vt:lpstr>
      <vt:lpstr>Soliloquy </vt:lpstr>
      <vt:lpstr>Types of Soliloquy</vt:lpstr>
      <vt:lpstr>Types of Soliloquy</vt:lpstr>
      <vt:lpstr>Example </vt:lpstr>
      <vt:lpstr>Dramatic Monologue  </vt:lpstr>
      <vt:lpstr>The dramatic monologue has the following features - </vt:lpstr>
      <vt:lpstr>Sources 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42</cp:revision>
  <dcterms:created xsi:type="dcterms:W3CDTF">2020-11-21T02:51:57Z</dcterms:created>
  <dcterms:modified xsi:type="dcterms:W3CDTF">2020-12-07T05:15:06Z</dcterms:modified>
</cp:coreProperties>
</file>