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0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450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terarydevices.net/poe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ELEGY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CB2B5-1E96-42C3-9AE2-313AAE19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ELEGY?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07ECB-1A18-4195-8300-AF323E41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Elegy is a form of literature that can be defined as a </a:t>
            </a:r>
            <a:r>
              <a:rPr lang="en-US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or song  written in honor of someone deceased. It typically laments or mourns the death of the individual.</a:t>
            </a:r>
          </a:p>
          <a:p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Examples are Alfred Lord Tennyson's </a:t>
            </a:r>
            <a:r>
              <a:rPr lang="en-US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Memoriam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(1850), on the death of Arthur Hallam; and W. H. Auden's "In Memory of W. B. Yeats“ (1940).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8639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3FD7F-4D2A-4968-BD9D-7BD5E42D8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03583"/>
            <a:ext cx="10058400" cy="5531457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 elegy is a sad poem, usually written to praise and express sorrow for someone who is dead. Although a speech at a funeral is a eulogy, you might later compose an </a:t>
            </a:r>
            <a:r>
              <a:rPr lang="en-US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elegy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someone you have loved and lost to the grave.</a:t>
            </a:r>
          </a:p>
          <a:p>
            <a:pPr algn="just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kind of poem is to express feelings rather than tell a story. Thomas Gray's “Elegy Written in a Country Churchyard” is a poem that reflects on the lives of common people buried in a church cemetery, and on the nature of human mortality. The noun </a:t>
            </a:r>
            <a:r>
              <a:rPr lang="en-US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elegy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was borrowed in the 16th century from Middle French </a:t>
            </a:r>
            <a:r>
              <a:rPr lang="en-US" sz="2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élégie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from Latin </a:t>
            </a:r>
            <a:r>
              <a:rPr lang="en-US" sz="2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elegīa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from Greek </a:t>
            </a:r>
            <a:r>
              <a:rPr lang="en-US" sz="2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elegeia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from </a:t>
            </a:r>
            <a:r>
              <a:rPr lang="en-US" sz="28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elegos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"mournful poem or song."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7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E5C7-E823-4E30-A348-0F343BA9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Thomas Gray’s “Elegy in a Country Churchyard” is a famous English Elegy…</a:t>
            </a: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E383-93A2-4744-B5E0-09209375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Beneath those rugged elms, that yew-tree's shade,</a:t>
            </a:r>
            <a:b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Where heaves the turf in many a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mould'ring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heap,</a:t>
            </a:r>
            <a:b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in his narrow cell for ever laid,</a:t>
            </a:r>
            <a:b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The rude forefathers of the hamlet sleep.</a:t>
            </a:r>
            <a:br>
              <a:rPr lang="en-US" sz="2800" dirty="0">
                <a:effectLst/>
                <a:latin typeface="inherit"/>
              </a:rPr>
            </a:br>
            <a:endParaRPr lang="en-US" sz="2800" dirty="0">
              <a:effectLst/>
              <a:latin typeface="inherit"/>
            </a:endParaRPr>
          </a:p>
          <a:p>
            <a:br>
              <a:rPr lang="en-US" dirty="0">
                <a:effectLst/>
                <a:latin typeface="inherit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724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D7A1-56F2-443A-91FA-DF766876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 Elegy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CDA9-79B6-41A8-AA06-87AC7974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Elegies written in English frequently take the form of the pastoral elegy.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pastoral elegy,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represents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the poet and the one he mourns—who is usually also a poet—as shepherds (the Latin word for shepherd is "pastor"). This poetic form was originated by the Sicilian Greek poet Theocritus.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Notable English pastoral elegies are Spenser's "Astrophel," on the death of Sir Philip Sidney, (1595), Milton's "Lycidas" (1638), Shelley's "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Adonais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 (1821), and in the Victorian age, Arnold's "Thyrsis.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ictional representation of both mourner and subject as shepherds tending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 flocks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1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3B305-D407-4F3A-9E4F-A10547A7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C5CD-680E-4752-B5F9-639A248B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(1)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 lyric speaker begins by invoking the muses, and goes on to make frequent reference to other figures from classical mythology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(2)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All Nature joins in mourning the shepherd's death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(3)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 mourner charges with negligence the nymphs or other guardians of the dead shepherd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(4)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There is a procession of appropriate mourners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(5)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 poet raises questions about the justice of fate, or else of Providence, and adverts to the corrupt conditions of his own times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2592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0870-599B-43DE-BA09-CA5B42CF6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97566"/>
            <a:ext cx="10058400" cy="5597718"/>
          </a:xfrm>
        </p:spPr>
        <p:txBody>
          <a:bodyPr>
            <a:normAutofit/>
          </a:bodyPr>
          <a:lstStyle/>
          <a:p>
            <a:r>
              <a:rPr lang="en-US" sz="2000" b="0" i="1" dirty="0">
                <a:solidFill>
                  <a:srgbClr val="000000"/>
                </a:solidFill>
                <a:effectLst/>
                <a:latin typeface="Times-Italic"/>
              </a:rPr>
              <a:t>(7)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-Roman"/>
              </a:rPr>
              <a:t>There is a closing consolation. the lyric reversal from grief and despair to joy and assurance typically occurs when the elegist suddenly realizes that death in this world is the entry to a higher life.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EXAMPLE- </a:t>
            </a: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But O the heavy change now thou art gone,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Now thou art gone, and never must return!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Thee, Shepherd, thee the woods and desert caves,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With wild thyme and the gadding vine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dobe-garamond-pro"/>
              </a:rPr>
              <a:t>o'ergrown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dobe-garamond-pro"/>
              </a:rPr>
              <a:t>And all their echoes mourn.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0401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927</TotalTime>
  <Words>590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adobe-garamond-pro</vt:lpstr>
      <vt:lpstr>Century Gothic</vt:lpstr>
      <vt:lpstr>Garamond</vt:lpstr>
      <vt:lpstr>inherit</vt:lpstr>
      <vt:lpstr>Times New Roman</vt:lpstr>
      <vt:lpstr>Times-Italic</vt:lpstr>
      <vt:lpstr>Times-Roman</vt:lpstr>
      <vt:lpstr>Savon</vt:lpstr>
      <vt:lpstr>ELEGY</vt:lpstr>
      <vt:lpstr>WHAT IS ELEGY?</vt:lpstr>
      <vt:lpstr>PowerPoint Presentation</vt:lpstr>
      <vt:lpstr>Thomas Gray’s “Elegy in a Country Churchyard” is a famous English Elegy…</vt:lpstr>
      <vt:lpstr>Pastoral Elegy</vt:lpstr>
      <vt:lpstr>FEATURES-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31</cp:revision>
  <dcterms:created xsi:type="dcterms:W3CDTF">2020-11-21T02:51:57Z</dcterms:created>
  <dcterms:modified xsi:type="dcterms:W3CDTF">2020-12-09T04:12:11Z</dcterms:modified>
</cp:coreProperties>
</file>