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5" r:id="rId1"/>
  </p:sldMasterIdLst>
  <p:notesMasterIdLst>
    <p:notesMasterId r:id="rId19"/>
  </p:notesMasterIdLst>
  <p:sldIdLst>
    <p:sldId id="256" r:id="rId2"/>
    <p:sldId id="261" r:id="rId3"/>
    <p:sldId id="262" r:id="rId4"/>
    <p:sldId id="263" r:id="rId5"/>
    <p:sldId id="264" r:id="rId6"/>
    <p:sldId id="266" r:id="rId7"/>
    <p:sldId id="265" r:id="rId8"/>
    <p:sldId id="267" r:id="rId9"/>
    <p:sldId id="268" r:id="rId10"/>
    <p:sldId id="269" r:id="rId11"/>
    <p:sldId id="270" r:id="rId12"/>
    <p:sldId id="271" r:id="rId13"/>
    <p:sldId id="272" r:id="rId14"/>
    <p:sldId id="273" r:id="rId15"/>
    <p:sldId id="274" r:id="rId16"/>
    <p:sldId id="275" r:id="rId17"/>
    <p:sldId id="260"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53" autoAdjust="0"/>
    <p:restoredTop sz="94660"/>
  </p:normalViewPr>
  <p:slideViewPr>
    <p:cSldViewPr snapToGrid="0">
      <p:cViewPr varScale="1">
        <p:scale>
          <a:sx n="72" d="100"/>
          <a:sy n="72" d="100"/>
        </p:scale>
        <p:origin x="46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E44B6C-F6B8-46C6-802B-429DD512012F}" type="datetimeFigureOut">
              <a:rPr lang="en-IN" smtClean="0"/>
              <a:t>22-12-2020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C6E7CF-1DDC-4815-B730-006F2A27F2A9}" type="slidenum">
              <a:rPr lang="en-IN" smtClean="0"/>
              <a:t>‹#›</a:t>
            </a:fld>
            <a:endParaRPr lang="en-IN"/>
          </a:p>
        </p:txBody>
      </p:sp>
    </p:spTree>
    <p:extLst>
      <p:ext uri="{BB962C8B-B14F-4D97-AF65-F5344CB8AC3E}">
        <p14:creationId xmlns:p14="http://schemas.microsoft.com/office/powerpoint/2010/main" val="2000288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F215988F-B1CD-453C-8543-394A5384A6CC}" type="datetime1">
              <a:rPr lang="en-US" smtClean="0"/>
              <a:t>12/22/2020</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r>
              <a:rPr lang="en-US"/>
              <a:t>PRESENTATION CREATED BY KOPAL VATS, MLSU</a:t>
            </a: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330EA680-D336-4FF7-8B7A-9848BB0A1C32}"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72821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8A203D-BB39-4800-B623-56E4640F9C87}" type="datetime1">
              <a:rPr lang="en-US" smtClean="0"/>
              <a:t>12/22/2020</a:t>
            </a:fld>
            <a:endParaRPr lang="en-US"/>
          </a:p>
        </p:txBody>
      </p:sp>
      <p:sp>
        <p:nvSpPr>
          <p:cNvPr id="5" name="Footer Placeholder 4"/>
          <p:cNvSpPr>
            <a:spLocks noGrp="1"/>
          </p:cNvSpPr>
          <p:nvPr>
            <p:ph type="ftr" sz="quarter" idx="11"/>
          </p:nvPr>
        </p:nvSpPr>
        <p:spPr/>
        <p:txBody>
          <a:bodyPr/>
          <a:lstStyle/>
          <a:p>
            <a:r>
              <a:rPr lang="en-US"/>
              <a:t>PRESENTATION CREATED BY KOPAL VATS, MLSU</a:t>
            </a:r>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079778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82B77F-053C-45E5-9D9C-36522ADA5346}" type="datetime1">
              <a:rPr lang="en-US" smtClean="0"/>
              <a:t>12/22/2020</a:t>
            </a:fld>
            <a:endParaRPr lang="en-US"/>
          </a:p>
        </p:txBody>
      </p:sp>
      <p:sp>
        <p:nvSpPr>
          <p:cNvPr id="5" name="Footer Placeholder 4"/>
          <p:cNvSpPr>
            <a:spLocks noGrp="1"/>
          </p:cNvSpPr>
          <p:nvPr>
            <p:ph type="ftr" sz="quarter" idx="11"/>
          </p:nvPr>
        </p:nvSpPr>
        <p:spPr/>
        <p:txBody>
          <a:bodyPr/>
          <a:lstStyle/>
          <a:p>
            <a:r>
              <a:rPr lang="en-US"/>
              <a:t>PRESENTATION CREATED BY KOPAL VATS, MLSU</a:t>
            </a:r>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30326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CD51E0-23F1-4B50-8682-7FE8F80767F0}" type="datetime1">
              <a:rPr lang="en-US" smtClean="0"/>
              <a:t>12/22/2020</a:t>
            </a:fld>
            <a:endParaRPr lang="en-US"/>
          </a:p>
        </p:txBody>
      </p:sp>
      <p:sp>
        <p:nvSpPr>
          <p:cNvPr id="5" name="Footer Placeholder 4"/>
          <p:cNvSpPr>
            <a:spLocks noGrp="1"/>
          </p:cNvSpPr>
          <p:nvPr>
            <p:ph type="ftr" sz="quarter" idx="11"/>
          </p:nvPr>
        </p:nvSpPr>
        <p:spPr/>
        <p:txBody>
          <a:bodyPr/>
          <a:lstStyle/>
          <a:p>
            <a:r>
              <a:rPr lang="en-US"/>
              <a:t>PRESENTATION CREATED BY KOPAL VATS, MLSU</a:t>
            </a:r>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836970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86351D43-F427-4D07-9C0A-7595107B6997}" type="datetime1">
              <a:rPr lang="en-US" smtClean="0"/>
              <a:t>12/22/2020</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r>
              <a:rPr lang="en-US"/>
              <a:t>PRESENTATION CREATED BY KOPAL VATS, MLSU</a:t>
            </a: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330EA680-D336-4FF7-8B7A-9848BB0A1C32}"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78136027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71316A0-BD4B-4ACC-8D86-55C4B8CE38C2}" type="datetime1">
              <a:rPr lang="en-US" smtClean="0"/>
              <a:t>12/22/2020</a:t>
            </a:fld>
            <a:endParaRPr lang="en-US"/>
          </a:p>
        </p:txBody>
      </p:sp>
      <p:sp>
        <p:nvSpPr>
          <p:cNvPr id="6" name="Footer Placeholder 5"/>
          <p:cNvSpPr>
            <a:spLocks noGrp="1"/>
          </p:cNvSpPr>
          <p:nvPr>
            <p:ph type="ftr" sz="quarter" idx="11"/>
          </p:nvPr>
        </p:nvSpPr>
        <p:spPr/>
        <p:txBody>
          <a:bodyPr/>
          <a:lstStyle/>
          <a:p>
            <a:r>
              <a:rPr lang="en-US"/>
              <a:t>PRESENTATION CREATED BY KOPAL VATS, MLSU</a:t>
            </a:r>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00966161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916067-E4C6-45B7-8EE8-B7C686E78216}" type="datetime1">
              <a:rPr lang="en-US" smtClean="0"/>
              <a:t>12/22/2020</a:t>
            </a:fld>
            <a:endParaRPr lang="en-US"/>
          </a:p>
        </p:txBody>
      </p:sp>
      <p:sp>
        <p:nvSpPr>
          <p:cNvPr id="8" name="Footer Placeholder 7"/>
          <p:cNvSpPr>
            <a:spLocks noGrp="1"/>
          </p:cNvSpPr>
          <p:nvPr>
            <p:ph type="ftr" sz="quarter" idx="11"/>
          </p:nvPr>
        </p:nvSpPr>
        <p:spPr/>
        <p:txBody>
          <a:bodyPr/>
          <a:lstStyle/>
          <a:p>
            <a:r>
              <a:rPr lang="en-US"/>
              <a:t>PRESENTATION CREATED BY KOPAL VATS, MLSU</a:t>
            </a:r>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5154764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8EDCFF9-F65B-420B-88C1-37C405E37A85}" type="datetime1">
              <a:rPr lang="en-US" smtClean="0"/>
              <a:t>12/22/2020</a:t>
            </a:fld>
            <a:endParaRPr lang="en-US"/>
          </a:p>
        </p:txBody>
      </p:sp>
      <p:sp>
        <p:nvSpPr>
          <p:cNvPr id="4" name="Footer Placeholder 3"/>
          <p:cNvSpPr>
            <a:spLocks noGrp="1"/>
          </p:cNvSpPr>
          <p:nvPr>
            <p:ph type="ftr" sz="quarter" idx="11"/>
          </p:nvPr>
        </p:nvSpPr>
        <p:spPr/>
        <p:txBody>
          <a:bodyPr/>
          <a:lstStyle/>
          <a:p>
            <a:r>
              <a:rPr lang="en-US"/>
              <a:t>PRESENTATION CREATED BY KOPAL VATS, MLSU</a:t>
            </a:r>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27759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3D67BA-009D-4DD6-9682-844068FCA996}" type="datetime1">
              <a:rPr lang="en-US" smtClean="0"/>
              <a:t>12/22/2020</a:t>
            </a:fld>
            <a:endParaRPr lang="en-US"/>
          </a:p>
        </p:txBody>
      </p:sp>
      <p:sp>
        <p:nvSpPr>
          <p:cNvPr id="3" name="Footer Placeholder 2"/>
          <p:cNvSpPr>
            <a:spLocks noGrp="1"/>
          </p:cNvSpPr>
          <p:nvPr>
            <p:ph type="ftr" sz="quarter" idx="11"/>
          </p:nvPr>
        </p:nvSpPr>
        <p:spPr/>
        <p:txBody>
          <a:bodyPr/>
          <a:lstStyle/>
          <a:p>
            <a:r>
              <a:rPr lang="en-US"/>
              <a:t>PRESENTATION CREATED BY KOPAL VATS, MLSU</a:t>
            </a:r>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15743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888CD15-A78E-4CD1-8821-6FF236B48CA0}" type="datetime1">
              <a:rPr lang="en-US" smtClean="0"/>
              <a:t>12/22/2020</a:t>
            </a:fld>
            <a:endParaRPr lang="en-US"/>
          </a:p>
        </p:txBody>
      </p:sp>
      <p:sp>
        <p:nvSpPr>
          <p:cNvPr id="6" name="Footer Placeholder 5"/>
          <p:cNvSpPr>
            <a:spLocks noGrp="1"/>
          </p:cNvSpPr>
          <p:nvPr>
            <p:ph type="ftr" sz="quarter" idx="11"/>
          </p:nvPr>
        </p:nvSpPr>
        <p:spPr>
          <a:xfrm>
            <a:off x="2103620" y="6375679"/>
            <a:ext cx="3482179" cy="345796"/>
          </a:xfrm>
        </p:spPr>
        <p:txBody>
          <a:bodyPr/>
          <a:lstStyle/>
          <a:p>
            <a:r>
              <a:rPr lang="en-US"/>
              <a:t>PRESENTATION CREATED BY KOPAL VATS, MLSU</a:t>
            </a:r>
          </a:p>
        </p:txBody>
      </p:sp>
      <p:sp>
        <p:nvSpPr>
          <p:cNvPr id="7" name="Slide Number Placeholder 6"/>
          <p:cNvSpPr>
            <a:spLocks noGrp="1"/>
          </p:cNvSpPr>
          <p:nvPr>
            <p:ph type="sldNum" sz="quarter" idx="12"/>
          </p:nvPr>
        </p:nvSpPr>
        <p:spPr>
          <a:xfrm>
            <a:off x="5691014" y="6375679"/>
            <a:ext cx="1232456" cy="345796"/>
          </a:xfrm>
        </p:spPr>
        <p:txBody>
          <a:bodyPr/>
          <a:lstStyle/>
          <a:p>
            <a:fld id="{330EA680-D336-4FF7-8B7A-9848BB0A1C32}"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96476514"/>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2028DB8B-2CE3-46F8-8F67-AFF6B4349F98}" type="datetime1">
              <a:rPr lang="en-US" smtClean="0"/>
              <a:t>12/22/2020</a:t>
            </a:fld>
            <a:endParaRPr lang="en-US"/>
          </a:p>
        </p:txBody>
      </p:sp>
      <p:sp>
        <p:nvSpPr>
          <p:cNvPr id="6" name="Footer Placeholder 5"/>
          <p:cNvSpPr>
            <a:spLocks noGrp="1"/>
          </p:cNvSpPr>
          <p:nvPr>
            <p:ph type="ftr" sz="quarter" idx="11"/>
          </p:nvPr>
        </p:nvSpPr>
        <p:spPr>
          <a:xfrm>
            <a:off x="2103621" y="6375679"/>
            <a:ext cx="3482178" cy="345796"/>
          </a:xfrm>
        </p:spPr>
        <p:txBody>
          <a:bodyPr/>
          <a:lstStyle/>
          <a:p>
            <a:r>
              <a:rPr lang="en-US"/>
              <a:t>PRESENTATION CREATED BY KOPAL VATS, MLSU</a:t>
            </a:r>
          </a:p>
        </p:txBody>
      </p:sp>
      <p:sp>
        <p:nvSpPr>
          <p:cNvPr id="7" name="Slide Number Placeholder 6"/>
          <p:cNvSpPr>
            <a:spLocks noGrp="1"/>
          </p:cNvSpPr>
          <p:nvPr>
            <p:ph type="sldNum" sz="quarter" idx="12"/>
          </p:nvPr>
        </p:nvSpPr>
        <p:spPr>
          <a:xfrm>
            <a:off x="5687568" y="6375679"/>
            <a:ext cx="1234440" cy="345796"/>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922426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2FC6D695-DE62-4D82-9F6D-89E72F1C689D}" type="datetime1">
              <a:rPr lang="en-US" smtClean="0"/>
              <a:t>12/22/2020</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r>
              <a:rPr lang="en-US"/>
              <a:t>PRESENTATION CREATED BY KOPAL VATS, MLSU</a:t>
            </a: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30EA680-D336-4FF7-8B7A-9848BB0A1C32}"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00184400"/>
      </p:ext>
    </p:extLst>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Lst>
  <p:hf hdr="0"/>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Layout" Target="../slideLayouts/slideLayout4.xml"/><Relationship Id="rId4" Type="http://schemas.openxmlformats.org/officeDocument/2006/relationships/image" Target="../media/image9.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fif"/><Relationship Id="rId2" Type="http://schemas.openxmlformats.org/officeDocument/2006/relationships/image" Target="../media/image11.jfif"/><Relationship Id="rId1" Type="http://schemas.openxmlformats.org/officeDocument/2006/relationships/slideLayout" Target="../slideLayouts/slideLayout2.xml"/><Relationship Id="rId5" Type="http://schemas.openxmlformats.org/officeDocument/2006/relationships/image" Target="../media/image14.jfif"/><Relationship Id="rId4" Type="http://schemas.openxmlformats.org/officeDocument/2006/relationships/image" Target="../media/image13.jfi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fi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burlesque</a:t>
            </a:r>
          </a:p>
        </p:txBody>
      </p:sp>
      <p:sp>
        <p:nvSpPr>
          <p:cNvPr id="6" name="Date Placeholder 5">
            <a:extLst>
              <a:ext uri="{FF2B5EF4-FFF2-40B4-BE49-F238E27FC236}">
                <a16:creationId xmlns:a16="http://schemas.microsoft.com/office/drawing/2014/main" id="{2FBE0B3E-58C8-44C0-B624-2B1854943415}"/>
              </a:ext>
            </a:extLst>
          </p:cNvPr>
          <p:cNvSpPr>
            <a:spLocks noGrp="1"/>
          </p:cNvSpPr>
          <p:nvPr>
            <p:ph type="dt" sz="half" idx="10"/>
          </p:nvPr>
        </p:nvSpPr>
        <p:spPr/>
        <p:txBody>
          <a:bodyPr/>
          <a:lstStyle/>
          <a:p>
            <a:fld id="{D8D83FBC-3205-46E5-B6FE-9E195FF41A7C}" type="datetime1">
              <a:rPr lang="en-US" smtClean="0"/>
              <a:t>12/22/2020</a:t>
            </a:fld>
            <a:endParaRPr lang="en-US"/>
          </a:p>
        </p:txBody>
      </p:sp>
      <p:sp>
        <p:nvSpPr>
          <p:cNvPr id="7" name="Footer Placeholder 6">
            <a:extLst>
              <a:ext uri="{FF2B5EF4-FFF2-40B4-BE49-F238E27FC236}">
                <a16:creationId xmlns:a16="http://schemas.microsoft.com/office/drawing/2014/main" id="{531C1B1C-D2FE-432B-96F3-CEA15368D1EA}"/>
              </a:ext>
            </a:extLst>
          </p:cNvPr>
          <p:cNvSpPr>
            <a:spLocks noGrp="1"/>
          </p:cNvSpPr>
          <p:nvPr>
            <p:ph type="ftr" sz="quarter" idx="11"/>
          </p:nvPr>
        </p:nvSpPr>
        <p:spPr/>
        <p:txBody>
          <a:bodyPr/>
          <a:lstStyle/>
          <a:p>
            <a:r>
              <a:rPr lang="en-US"/>
              <a:t>PRESENTATION CREATED BY KOPAL VATS, MLSU</a:t>
            </a:r>
          </a:p>
        </p:txBody>
      </p:sp>
      <p:sp>
        <p:nvSpPr>
          <p:cNvPr id="8" name="Slide Number Placeholder 7">
            <a:extLst>
              <a:ext uri="{FF2B5EF4-FFF2-40B4-BE49-F238E27FC236}">
                <a16:creationId xmlns:a16="http://schemas.microsoft.com/office/drawing/2014/main" id="{829E04F9-5362-4504-B617-CF1A97B633D8}"/>
              </a:ext>
            </a:extLst>
          </p:cNvPr>
          <p:cNvSpPr>
            <a:spLocks noGrp="1"/>
          </p:cNvSpPr>
          <p:nvPr>
            <p:ph type="sldNum" sz="quarter" idx="12"/>
          </p:nvPr>
        </p:nvSpPr>
        <p:spPr/>
        <p:txBody>
          <a:bodyPr/>
          <a:lstStyle/>
          <a:p>
            <a:fld id="{330EA680-D336-4FF7-8B7A-9848BB0A1C32}" type="slidenum">
              <a:rPr lang="en-US" smtClean="0"/>
              <a:t>1</a:t>
            </a:fld>
            <a:endParaRPr lang="en-US"/>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043FF76F-2638-440A-8B81-AC9875ADF1F1}"/>
              </a:ext>
            </a:extLst>
          </p:cNvPr>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050562" y="3617946"/>
            <a:ext cx="4800600" cy="2700337"/>
          </a:xfrm>
        </p:spPr>
      </p:pic>
      <p:pic>
        <p:nvPicPr>
          <p:cNvPr id="8" name="Content Placeholder 7">
            <a:extLst>
              <a:ext uri="{FF2B5EF4-FFF2-40B4-BE49-F238E27FC236}">
                <a16:creationId xmlns:a16="http://schemas.microsoft.com/office/drawing/2014/main" id="{FE943ECE-EE6C-441F-98DC-F8E38A40CEEA}"/>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208317" y="3617946"/>
            <a:ext cx="3810000" cy="2700337"/>
          </a:xfrm>
        </p:spPr>
      </p:pic>
      <p:pic>
        <p:nvPicPr>
          <p:cNvPr id="10" name="Picture 9">
            <a:extLst>
              <a:ext uri="{FF2B5EF4-FFF2-40B4-BE49-F238E27FC236}">
                <a16:creationId xmlns:a16="http://schemas.microsoft.com/office/drawing/2014/main" id="{1096D646-A5FB-4445-A0F9-6C5971D484B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93617" y="673273"/>
            <a:ext cx="5524500" cy="2590800"/>
          </a:xfrm>
          <a:prstGeom prst="rect">
            <a:avLst/>
          </a:prstGeom>
        </p:spPr>
      </p:pic>
      <p:sp>
        <p:nvSpPr>
          <p:cNvPr id="11" name="Date Placeholder 10">
            <a:extLst>
              <a:ext uri="{FF2B5EF4-FFF2-40B4-BE49-F238E27FC236}">
                <a16:creationId xmlns:a16="http://schemas.microsoft.com/office/drawing/2014/main" id="{3E357EB2-A3CF-4C59-AA1D-927BE49C427C}"/>
              </a:ext>
            </a:extLst>
          </p:cNvPr>
          <p:cNvSpPr>
            <a:spLocks noGrp="1"/>
          </p:cNvSpPr>
          <p:nvPr>
            <p:ph type="dt" sz="half" idx="10"/>
          </p:nvPr>
        </p:nvSpPr>
        <p:spPr/>
        <p:txBody>
          <a:bodyPr/>
          <a:lstStyle/>
          <a:p>
            <a:fld id="{D1086276-9E61-48EC-895B-BAC4B8841224}" type="datetime1">
              <a:rPr lang="en-US" smtClean="0"/>
              <a:t>12/22/2020</a:t>
            </a:fld>
            <a:endParaRPr lang="en-US"/>
          </a:p>
        </p:txBody>
      </p:sp>
      <p:sp>
        <p:nvSpPr>
          <p:cNvPr id="12" name="Footer Placeholder 11">
            <a:extLst>
              <a:ext uri="{FF2B5EF4-FFF2-40B4-BE49-F238E27FC236}">
                <a16:creationId xmlns:a16="http://schemas.microsoft.com/office/drawing/2014/main" id="{A2112CC0-1215-444C-BDBF-72222F5B484F}"/>
              </a:ext>
            </a:extLst>
          </p:cNvPr>
          <p:cNvSpPr>
            <a:spLocks noGrp="1"/>
          </p:cNvSpPr>
          <p:nvPr>
            <p:ph type="ftr" sz="quarter" idx="11"/>
          </p:nvPr>
        </p:nvSpPr>
        <p:spPr/>
        <p:txBody>
          <a:bodyPr/>
          <a:lstStyle/>
          <a:p>
            <a:r>
              <a:rPr lang="en-US"/>
              <a:t>PRESENTATION CREATED BY KOPAL VATS, MLSU</a:t>
            </a:r>
          </a:p>
        </p:txBody>
      </p:sp>
      <p:sp>
        <p:nvSpPr>
          <p:cNvPr id="13" name="Slide Number Placeholder 12">
            <a:extLst>
              <a:ext uri="{FF2B5EF4-FFF2-40B4-BE49-F238E27FC236}">
                <a16:creationId xmlns:a16="http://schemas.microsoft.com/office/drawing/2014/main" id="{833B0927-8349-4B55-A860-E9FAF2FEFB7F}"/>
              </a:ext>
            </a:extLst>
          </p:cNvPr>
          <p:cNvSpPr>
            <a:spLocks noGrp="1"/>
          </p:cNvSpPr>
          <p:nvPr>
            <p:ph type="sldNum" sz="quarter" idx="12"/>
          </p:nvPr>
        </p:nvSpPr>
        <p:spPr/>
        <p:txBody>
          <a:bodyPr/>
          <a:lstStyle/>
          <a:p>
            <a:fld id="{330EA680-D336-4FF7-8B7A-9848BB0A1C32}" type="slidenum">
              <a:rPr lang="en-US" smtClean="0"/>
              <a:t>10</a:t>
            </a:fld>
            <a:endParaRPr lang="en-US"/>
          </a:p>
        </p:txBody>
      </p:sp>
    </p:spTree>
    <p:extLst>
      <p:ext uri="{BB962C8B-B14F-4D97-AF65-F5344CB8AC3E}">
        <p14:creationId xmlns:p14="http://schemas.microsoft.com/office/powerpoint/2010/main" val="1463039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BBADD-D42B-4B3B-9075-562E1BEDE197}"/>
              </a:ext>
            </a:extLst>
          </p:cNvPr>
          <p:cNvSpPr>
            <a:spLocks noGrp="1"/>
          </p:cNvSpPr>
          <p:nvPr>
            <p:ph type="title"/>
          </p:nvPr>
        </p:nvSpPr>
        <p:spPr/>
        <p:txBody>
          <a:bodyPr/>
          <a:lstStyle/>
          <a:p>
            <a:r>
              <a:rPr lang="en-US" dirty="0"/>
              <a:t>Low burlesque</a:t>
            </a:r>
            <a:endParaRPr lang="en-IN" dirty="0"/>
          </a:p>
        </p:txBody>
      </p:sp>
      <p:sp>
        <p:nvSpPr>
          <p:cNvPr id="3" name="Content Placeholder 2">
            <a:extLst>
              <a:ext uri="{FF2B5EF4-FFF2-40B4-BE49-F238E27FC236}">
                <a16:creationId xmlns:a16="http://schemas.microsoft.com/office/drawing/2014/main" id="{C548842E-8B44-47B3-A021-0DE64A683CD2}"/>
              </a:ext>
            </a:extLst>
          </p:cNvPr>
          <p:cNvSpPr>
            <a:spLocks noGrp="1"/>
          </p:cNvSpPr>
          <p:nvPr>
            <p:ph idx="1"/>
          </p:nvPr>
        </p:nvSpPr>
        <p:spPr/>
        <p:txBody>
          <a:bodyPr>
            <a:normAutofit lnSpcReduction="10000"/>
          </a:bodyPr>
          <a:lstStyle/>
          <a:p>
            <a:r>
              <a:rPr lang="en-US" sz="2400" b="0" i="0" dirty="0">
                <a:solidFill>
                  <a:srgbClr val="282828"/>
                </a:solidFill>
                <a:effectLst/>
                <a:latin typeface="Georgia" panose="02040502050405020303" pitchFamily="18" charset="0"/>
              </a:rPr>
              <a:t>Low Burlesque occurs when the style and manner of a work are low or undignified but, in contrast, the subject matter is distinguished or high in status. </a:t>
            </a:r>
          </a:p>
          <a:p>
            <a:r>
              <a:rPr lang="en-US" sz="2400" b="0" i="0" dirty="0">
                <a:solidFill>
                  <a:srgbClr val="282828"/>
                </a:solidFill>
                <a:effectLst/>
                <a:latin typeface="Georgia" panose="02040502050405020303" pitchFamily="18" charset="0"/>
              </a:rPr>
              <a:t>The types of low burlesque include</a:t>
            </a:r>
          </a:p>
          <a:p>
            <a:pPr lvl="1"/>
            <a:r>
              <a:rPr lang="en-US" sz="2400" b="0" i="0" dirty="0">
                <a:solidFill>
                  <a:srgbClr val="282828"/>
                </a:solidFill>
                <a:effectLst/>
                <a:latin typeface="Georgia" panose="02040502050405020303" pitchFamily="18" charset="0"/>
              </a:rPr>
              <a:t>Travesty</a:t>
            </a:r>
          </a:p>
          <a:p>
            <a:pPr lvl="1"/>
            <a:r>
              <a:rPr lang="en-US" sz="2400" b="0" i="0" dirty="0">
                <a:solidFill>
                  <a:srgbClr val="282828"/>
                </a:solidFill>
                <a:effectLst/>
                <a:latin typeface="Georgia" panose="02040502050405020303" pitchFamily="18" charset="0"/>
              </a:rPr>
              <a:t>Hudibrastic poem</a:t>
            </a:r>
          </a:p>
          <a:p>
            <a:pPr lvl="1"/>
            <a:r>
              <a:rPr lang="en-US" sz="2400" dirty="0">
                <a:solidFill>
                  <a:srgbClr val="282828"/>
                </a:solidFill>
                <a:latin typeface="Georgia" panose="02040502050405020303" pitchFamily="18" charset="0"/>
              </a:rPr>
              <a:t>Lampoon</a:t>
            </a:r>
          </a:p>
          <a:p>
            <a:pPr lvl="1"/>
            <a:r>
              <a:rPr lang="en-US" sz="2400" dirty="0">
                <a:solidFill>
                  <a:srgbClr val="282828"/>
                </a:solidFill>
                <a:latin typeface="Georgia" panose="02040502050405020303" pitchFamily="18" charset="0"/>
              </a:rPr>
              <a:t>Caricature </a:t>
            </a:r>
            <a:endParaRPr lang="en-IN" sz="2400" dirty="0"/>
          </a:p>
        </p:txBody>
      </p:sp>
      <p:sp>
        <p:nvSpPr>
          <p:cNvPr id="4" name="Date Placeholder 3">
            <a:extLst>
              <a:ext uri="{FF2B5EF4-FFF2-40B4-BE49-F238E27FC236}">
                <a16:creationId xmlns:a16="http://schemas.microsoft.com/office/drawing/2014/main" id="{0C6993BF-E569-4971-A905-FB16CE976E00}"/>
              </a:ext>
            </a:extLst>
          </p:cNvPr>
          <p:cNvSpPr>
            <a:spLocks noGrp="1"/>
          </p:cNvSpPr>
          <p:nvPr>
            <p:ph type="dt" sz="half" idx="10"/>
          </p:nvPr>
        </p:nvSpPr>
        <p:spPr/>
        <p:txBody>
          <a:bodyPr/>
          <a:lstStyle/>
          <a:p>
            <a:fld id="{5E1FC1F7-4146-4CC7-A020-0EE38B245AD2}" type="datetime1">
              <a:rPr lang="en-US" smtClean="0"/>
              <a:t>12/22/2020</a:t>
            </a:fld>
            <a:endParaRPr lang="en-US"/>
          </a:p>
        </p:txBody>
      </p:sp>
      <p:sp>
        <p:nvSpPr>
          <p:cNvPr id="5" name="Footer Placeholder 4">
            <a:extLst>
              <a:ext uri="{FF2B5EF4-FFF2-40B4-BE49-F238E27FC236}">
                <a16:creationId xmlns:a16="http://schemas.microsoft.com/office/drawing/2014/main" id="{A24ACA45-1A92-4EB7-86BF-F6128AD1FA85}"/>
              </a:ext>
            </a:extLst>
          </p:cNvPr>
          <p:cNvSpPr>
            <a:spLocks noGrp="1"/>
          </p:cNvSpPr>
          <p:nvPr>
            <p:ph type="ftr" sz="quarter" idx="11"/>
          </p:nvPr>
        </p:nvSpPr>
        <p:spPr/>
        <p:txBody>
          <a:bodyPr/>
          <a:lstStyle/>
          <a:p>
            <a:r>
              <a:rPr lang="en-US"/>
              <a:t>PRESENTATION CREATED BY KOPAL VATS, MLSU</a:t>
            </a:r>
          </a:p>
        </p:txBody>
      </p:sp>
      <p:sp>
        <p:nvSpPr>
          <p:cNvPr id="6" name="Slide Number Placeholder 5">
            <a:extLst>
              <a:ext uri="{FF2B5EF4-FFF2-40B4-BE49-F238E27FC236}">
                <a16:creationId xmlns:a16="http://schemas.microsoft.com/office/drawing/2014/main" id="{D3247269-8C31-4A0D-9213-F6582216EE97}"/>
              </a:ext>
            </a:extLst>
          </p:cNvPr>
          <p:cNvSpPr>
            <a:spLocks noGrp="1"/>
          </p:cNvSpPr>
          <p:nvPr>
            <p:ph type="sldNum" sz="quarter" idx="12"/>
          </p:nvPr>
        </p:nvSpPr>
        <p:spPr/>
        <p:txBody>
          <a:bodyPr/>
          <a:lstStyle/>
          <a:p>
            <a:fld id="{330EA680-D336-4FF7-8B7A-9848BB0A1C32}" type="slidenum">
              <a:rPr lang="en-US" smtClean="0"/>
              <a:t>11</a:t>
            </a:fld>
            <a:endParaRPr lang="en-US"/>
          </a:p>
        </p:txBody>
      </p:sp>
    </p:spTree>
    <p:extLst>
      <p:ext uri="{BB962C8B-B14F-4D97-AF65-F5344CB8AC3E}">
        <p14:creationId xmlns:p14="http://schemas.microsoft.com/office/powerpoint/2010/main" val="244007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88CD4-2A8F-42BD-8810-688EE723E86F}"/>
              </a:ext>
            </a:extLst>
          </p:cNvPr>
          <p:cNvSpPr>
            <a:spLocks noGrp="1"/>
          </p:cNvSpPr>
          <p:nvPr>
            <p:ph type="title"/>
          </p:nvPr>
        </p:nvSpPr>
        <p:spPr/>
        <p:txBody>
          <a:bodyPr/>
          <a:lstStyle/>
          <a:p>
            <a:r>
              <a:rPr lang="en-US" dirty="0"/>
              <a:t>travesty</a:t>
            </a:r>
            <a:endParaRPr lang="en-IN" dirty="0"/>
          </a:p>
        </p:txBody>
      </p:sp>
      <p:sp>
        <p:nvSpPr>
          <p:cNvPr id="3" name="Content Placeholder 2">
            <a:extLst>
              <a:ext uri="{FF2B5EF4-FFF2-40B4-BE49-F238E27FC236}">
                <a16:creationId xmlns:a16="http://schemas.microsoft.com/office/drawing/2014/main" id="{48451CE4-46A7-4602-A1D9-D065B5D92D09}"/>
              </a:ext>
            </a:extLst>
          </p:cNvPr>
          <p:cNvSpPr>
            <a:spLocks noGrp="1"/>
          </p:cNvSpPr>
          <p:nvPr>
            <p:ph idx="1"/>
          </p:nvPr>
        </p:nvSpPr>
        <p:spPr/>
        <p:txBody>
          <a:bodyPr>
            <a:normAutofit/>
          </a:bodyPr>
          <a:lstStyle/>
          <a:p>
            <a:pPr marL="0" indent="0">
              <a:buNone/>
            </a:pPr>
            <a:r>
              <a:rPr lang="en-US" b="0" i="0" dirty="0">
                <a:solidFill>
                  <a:schemeClr val="tx1"/>
                </a:solidFill>
                <a:effectLst/>
                <a:latin typeface="Times New Roman" panose="02020603050405020304" pitchFamily="18" charset="0"/>
                <a:cs typeface="Times New Roman" panose="02020603050405020304" pitchFamily="18" charset="0"/>
              </a:rPr>
              <a:t>A travesty will mock a “lofty” or serious work</a:t>
            </a:r>
          </a:p>
          <a:p>
            <a:pPr marL="0" indent="0">
              <a:buNone/>
            </a:pPr>
            <a:r>
              <a:rPr lang="en-US" b="0" i="0" dirty="0">
                <a:solidFill>
                  <a:schemeClr val="tx1"/>
                </a:solidFill>
                <a:effectLst/>
                <a:latin typeface="Times New Roman" panose="02020603050405020304" pitchFamily="18" charset="0"/>
                <a:cs typeface="Times New Roman" panose="02020603050405020304" pitchFamily="18" charset="0"/>
              </a:rPr>
              <a:t>by treating the high subject in a grotesque and</a:t>
            </a:r>
          </a:p>
          <a:p>
            <a:pPr marL="0" indent="0">
              <a:buNone/>
            </a:pPr>
            <a:r>
              <a:rPr lang="en-US" b="0" i="0" dirty="0">
                <a:solidFill>
                  <a:schemeClr val="tx1"/>
                </a:solidFill>
                <a:effectLst/>
                <a:latin typeface="Times New Roman" panose="02020603050405020304" pitchFamily="18" charset="0"/>
                <a:cs typeface="Times New Roman" panose="02020603050405020304" pitchFamily="18" charset="0"/>
              </a:rPr>
              <a:t> undignified manner and (or) style.</a:t>
            </a:r>
          </a:p>
          <a:p>
            <a:pPr marL="0" indent="0">
              <a:buNone/>
            </a:pPr>
            <a:r>
              <a:rPr lang="en-US" b="1" i="0" dirty="0">
                <a:solidFill>
                  <a:schemeClr val="tx1"/>
                </a:solidFill>
                <a:effectLst/>
                <a:latin typeface="Times New Roman" panose="02020603050405020304" pitchFamily="18" charset="0"/>
                <a:cs typeface="Times New Roman" panose="02020603050405020304" pitchFamily="18" charset="0"/>
              </a:rPr>
              <a:t>Travesty</a:t>
            </a:r>
            <a:r>
              <a:rPr lang="en-US" b="0" i="0" dirty="0">
                <a:solidFill>
                  <a:schemeClr val="tx1"/>
                </a:solidFill>
                <a:effectLst/>
                <a:latin typeface="Times New Roman" panose="02020603050405020304" pitchFamily="18" charset="0"/>
                <a:cs typeface="Times New Roman" panose="02020603050405020304" pitchFamily="18" charset="0"/>
              </a:rPr>
              <a:t> is a crude form of burlesque </a:t>
            </a:r>
          </a:p>
          <a:p>
            <a:pPr marL="0" indent="0">
              <a:buNone/>
            </a:pPr>
            <a:r>
              <a:rPr lang="en-US" b="0" i="0" dirty="0">
                <a:solidFill>
                  <a:schemeClr val="tx1"/>
                </a:solidFill>
                <a:effectLst/>
                <a:latin typeface="Times New Roman" panose="02020603050405020304" pitchFamily="18" charset="0"/>
                <a:cs typeface="Times New Roman" panose="02020603050405020304" pitchFamily="18" charset="0"/>
              </a:rPr>
              <a:t>in which the original subject matter is </a:t>
            </a:r>
          </a:p>
          <a:p>
            <a:pPr marL="0" indent="0">
              <a:buNone/>
            </a:pPr>
            <a:r>
              <a:rPr lang="en-US" b="0" i="0" dirty="0">
                <a:solidFill>
                  <a:schemeClr val="tx1"/>
                </a:solidFill>
                <a:effectLst/>
                <a:latin typeface="Times New Roman" panose="02020603050405020304" pitchFamily="18" charset="0"/>
                <a:cs typeface="Times New Roman" panose="02020603050405020304" pitchFamily="18" charset="0"/>
              </a:rPr>
              <a:t>changed little but is transformed</a:t>
            </a:r>
          </a:p>
          <a:p>
            <a:pPr marL="0" indent="0">
              <a:buNone/>
            </a:pPr>
            <a:r>
              <a:rPr lang="en-US" b="0" i="0" dirty="0">
                <a:solidFill>
                  <a:schemeClr val="tx1"/>
                </a:solidFill>
                <a:effectLst/>
                <a:latin typeface="Times New Roman" panose="02020603050405020304" pitchFamily="18" charset="0"/>
                <a:cs typeface="Times New Roman" panose="02020603050405020304" pitchFamily="18" charset="0"/>
              </a:rPr>
              <a:t>into something ridiculous through</a:t>
            </a:r>
          </a:p>
          <a:p>
            <a:pPr marL="0" indent="0">
              <a:buNone/>
            </a:pPr>
            <a:r>
              <a:rPr lang="en-US" b="0" i="0" dirty="0">
                <a:solidFill>
                  <a:schemeClr val="tx1"/>
                </a:solidFill>
                <a:effectLst/>
                <a:latin typeface="Times New Roman" panose="02020603050405020304" pitchFamily="18" charset="0"/>
                <a:cs typeface="Times New Roman" panose="02020603050405020304" pitchFamily="18" charset="0"/>
              </a:rPr>
              <a:t> incongruous language and style.</a:t>
            </a:r>
          </a:p>
          <a:p>
            <a:endParaRPr lang="en-US" b="0" i="0" dirty="0">
              <a:solidFill>
                <a:srgbClr val="282828"/>
              </a:solidFill>
              <a:effectLst/>
              <a:latin typeface="Georgia" panose="02040502050405020303" pitchFamily="18" charset="0"/>
            </a:endParaRPr>
          </a:p>
        </p:txBody>
      </p:sp>
      <p:pic>
        <p:nvPicPr>
          <p:cNvPr id="5" name="Picture 4">
            <a:extLst>
              <a:ext uri="{FF2B5EF4-FFF2-40B4-BE49-F238E27FC236}">
                <a16:creationId xmlns:a16="http://schemas.microsoft.com/office/drawing/2014/main" id="{86B35FE1-499E-4D56-90C0-3C9A586A7462}"/>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096000" y="755374"/>
            <a:ext cx="5334000" cy="5297503"/>
          </a:xfrm>
          <a:prstGeom prst="rect">
            <a:avLst/>
          </a:prstGeom>
        </p:spPr>
      </p:pic>
      <p:sp>
        <p:nvSpPr>
          <p:cNvPr id="6" name="Date Placeholder 5">
            <a:extLst>
              <a:ext uri="{FF2B5EF4-FFF2-40B4-BE49-F238E27FC236}">
                <a16:creationId xmlns:a16="http://schemas.microsoft.com/office/drawing/2014/main" id="{DAC05619-5AE9-4EB5-905A-F0BD8177AFE9}"/>
              </a:ext>
            </a:extLst>
          </p:cNvPr>
          <p:cNvSpPr>
            <a:spLocks noGrp="1"/>
          </p:cNvSpPr>
          <p:nvPr>
            <p:ph type="dt" sz="half" idx="10"/>
          </p:nvPr>
        </p:nvSpPr>
        <p:spPr/>
        <p:txBody>
          <a:bodyPr/>
          <a:lstStyle/>
          <a:p>
            <a:fld id="{13AEECF3-E08B-42D7-AB66-33C2FF9E1326}" type="datetime1">
              <a:rPr lang="en-US" smtClean="0"/>
              <a:t>12/22/2020</a:t>
            </a:fld>
            <a:endParaRPr lang="en-US"/>
          </a:p>
        </p:txBody>
      </p:sp>
      <p:sp>
        <p:nvSpPr>
          <p:cNvPr id="7" name="Footer Placeholder 6">
            <a:extLst>
              <a:ext uri="{FF2B5EF4-FFF2-40B4-BE49-F238E27FC236}">
                <a16:creationId xmlns:a16="http://schemas.microsoft.com/office/drawing/2014/main" id="{BE1C2651-06DD-4B7E-BE42-F13FF56F1E39}"/>
              </a:ext>
            </a:extLst>
          </p:cNvPr>
          <p:cNvSpPr>
            <a:spLocks noGrp="1"/>
          </p:cNvSpPr>
          <p:nvPr>
            <p:ph type="ftr" sz="quarter" idx="11"/>
          </p:nvPr>
        </p:nvSpPr>
        <p:spPr/>
        <p:txBody>
          <a:bodyPr/>
          <a:lstStyle/>
          <a:p>
            <a:r>
              <a:rPr lang="en-US"/>
              <a:t>PRESENTATION CREATED BY KOPAL VATS, MLSU</a:t>
            </a:r>
          </a:p>
        </p:txBody>
      </p:sp>
      <p:sp>
        <p:nvSpPr>
          <p:cNvPr id="8" name="Slide Number Placeholder 7">
            <a:extLst>
              <a:ext uri="{FF2B5EF4-FFF2-40B4-BE49-F238E27FC236}">
                <a16:creationId xmlns:a16="http://schemas.microsoft.com/office/drawing/2014/main" id="{F85F6A1C-E123-4726-8AA4-609A49D3C582}"/>
              </a:ext>
            </a:extLst>
          </p:cNvPr>
          <p:cNvSpPr>
            <a:spLocks noGrp="1"/>
          </p:cNvSpPr>
          <p:nvPr>
            <p:ph type="sldNum" sz="quarter" idx="12"/>
          </p:nvPr>
        </p:nvSpPr>
        <p:spPr/>
        <p:txBody>
          <a:bodyPr/>
          <a:lstStyle/>
          <a:p>
            <a:fld id="{330EA680-D336-4FF7-8B7A-9848BB0A1C32}" type="slidenum">
              <a:rPr lang="en-US" smtClean="0"/>
              <a:t>12</a:t>
            </a:fld>
            <a:endParaRPr lang="en-US"/>
          </a:p>
        </p:txBody>
      </p:sp>
    </p:spTree>
    <p:extLst>
      <p:ext uri="{BB962C8B-B14F-4D97-AF65-F5344CB8AC3E}">
        <p14:creationId xmlns:p14="http://schemas.microsoft.com/office/powerpoint/2010/main" val="648799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488CA-FEB2-48C6-8974-D4DFD25FC0F1}"/>
              </a:ext>
            </a:extLst>
          </p:cNvPr>
          <p:cNvSpPr>
            <a:spLocks noGrp="1"/>
          </p:cNvSpPr>
          <p:nvPr>
            <p:ph type="title"/>
          </p:nvPr>
        </p:nvSpPr>
        <p:spPr/>
        <p:txBody>
          <a:bodyPr/>
          <a:lstStyle/>
          <a:p>
            <a:r>
              <a:rPr lang="en-US" dirty="0"/>
              <a:t>caricature</a:t>
            </a:r>
            <a:endParaRPr lang="en-IN" dirty="0"/>
          </a:p>
        </p:txBody>
      </p:sp>
      <p:sp>
        <p:nvSpPr>
          <p:cNvPr id="3" name="Content Placeholder 2">
            <a:extLst>
              <a:ext uri="{FF2B5EF4-FFF2-40B4-BE49-F238E27FC236}">
                <a16:creationId xmlns:a16="http://schemas.microsoft.com/office/drawing/2014/main" id="{3940D305-468E-4C4F-92C7-AE8ABE8239CB}"/>
              </a:ext>
            </a:extLst>
          </p:cNvPr>
          <p:cNvSpPr>
            <a:spLocks noGrp="1"/>
          </p:cNvSpPr>
          <p:nvPr>
            <p:ph idx="1"/>
          </p:nvPr>
        </p:nvSpPr>
        <p:spPr/>
        <p:txBody>
          <a:bodyPr>
            <a:normAutofit/>
          </a:bodyPr>
          <a:lstStyle/>
          <a:p>
            <a:r>
              <a:rPr lang="en-US" sz="2800" b="0" i="0" dirty="0">
                <a:solidFill>
                  <a:srgbClr val="202124"/>
                </a:solidFill>
                <a:effectLst/>
                <a:latin typeface="Times New Roman" panose="02020603050405020304" pitchFamily="18" charset="0"/>
                <a:cs typeface="Times New Roman" panose="02020603050405020304" pitchFamily="18" charset="0"/>
              </a:rPr>
              <a:t>A </a:t>
            </a:r>
            <a:r>
              <a:rPr lang="en-US" sz="2800" b="1" i="0" dirty="0">
                <a:solidFill>
                  <a:srgbClr val="202124"/>
                </a:solidFill>
                <a:effectLst/>
                <a:latin typeface="Times New Roman" panose="02020603050405020304" pitchFamily="18" charset="0"/>
                <a:cs typeface="Times New Roman" panose="02020603050405020304" pitchFamily="18" charset="0"/>
              </a:rPr>
              <a:t>caricature</a:t>
            </a:r>
            <a:r>
              <a:rPr lang="en-US" sz="2800" b="0" i="0" dirty="0">
                <a:solidFill>
                  <a:srgbClr val="202124"/>
                </a:solidFill>
                <a:effectLst/>
                <a:latin typeface="Times New Roman" panose="02020603050405020304" pitchFamily="18" charset="0"/>
                <a:cs typeface="Times New Roman" panose="02020603050405020304" pitchFamily="18" charset="0"/>
              </a:rPr>
              <a:t> is a rendered image showing the features of its subject in a simplified or exaggerated way through sketching, pencil strokes, or through other artistic drawings. </a:t>
            </a:r>
          </a:p>
          <a:p>
            <a:r>
              <a:rPr lang="en-US" sz="2800" b="0" i="0" dirty="0">
                <a:solidFill>
                  <a:srgbClr val="202124"/>
                </a:solidFill>
                <a:effectLst/>
                <a:latin typeface="Times New Roman" panose="02020603050405020304" pitchFamily="18" charset="0"/>
                <a:cs typeface="Times New Roman" panose="02020603050405020304" pitchFamily="18" charset="0"/>
              </a:rPr>
              <a:t>In literature, a </a:t>
            </a:r>
            <a:r>
              <a:rPr lang="en-US" sz="2800" b="1" i="0" dirty="0">
                <a:solidFill>
                  <a:srgbClr val="202124"/>
                </a:solidFill>
                <a:effectLst/>
                <a:latin typeface="Times New Roman" panose="02020603050405020304" pitchFamily="18" charset="0"/>
                <a:cs typeface="Times New Roman" panose="02020603050405020304" pitchFamily="18" charset="0"/>
              </a:rPr>
              <a:t>caricature</a:t>
            </a:r>
            <a:r>
              <a:rPr lang="en-US" sz="2800" b="0" i="0" dirty="0">
                <a:solidFill>
                  <a:srgbClr val="202124"/>
                </a:solidFill>
                <a:effectLst/>
                <a:latin typeface="Times New Roman" panose="02020603050405020304" pitchFamily="18" charset="0"/>
                <a:cs typeface="Times New Roman" panose="02020603050405020304" pitchFamily="18" charset="0"/>
              </a:rPr>
              <a:t> is a description of a person using exaggeration of some characteristics and oversimplification of others.</a:t>
            </a:r>
            <a:endParaRPr lang="en-IN" sz="2800" dirty="0">
              <a:latin typeface="Times New Roman" panose="020206030504050203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id="{74AA8C05-E40F-4A37-B278-A3FA4F4B8B21}"/>
              </a:ext>
            </a:extLst>
          </p:cNvPr>
          <p:cNvSpPr>
            <a:spLocks noGrp="1"/>
          </p:cNvSpPr>
          <p:nvPr>
            <p:ph type="dt" sz="half" idx="10"/>
          </p:nvPr>
        </p:nvSpPr>
        <p:spPr/>
        <p:txBody>
          <a:bodyPr/>
          <a:lstStyle/>
          <a:p>
            <a:fld id="{895C81E4-8CA7-4A16-97B9-6702A04FC614}" type="datetime1">
              <a:rPr lang="en-US" smtClean="0"/>
              <a:t>12/22/2020</a:t>
            </a:fld>
            <a:endParaRPr lang="en-US"/>
          </a:p>
        </p:txBody>
      </p:sp>
      <p:sp>
        <p:nvSpPr>
          <p:cNvPr id="5" name="Footer Placeholder 4">
            <a:extLst>
              <a:ext uri="{FF2B5EF4-FFF2-40B4-BE49-F238E27FC236}">
                <a16:creationId xmlns:a16="http://schemas.microsoft.com/office/drawing/2014/main" id="{7C3CC8C7-6771-4999-877B-C428C866743A}"/>
              </a:ext>
            </a:extLst>
          </p:cNvPr>
          <p:cNvSpPr>
            <a:spLocks noGrp="1"/>
          </p:cNvSpPr>
          <p:nvPr>
            <p:ph type="ftr" sz="quarter" idx="11"/>
          </p:nvPr>
        </p:nvSpPr>
        <p:spPr/>
        <p:txBody>
          <a:bodyPr/>
          <a:lstStyle/>
          <a:p>
            <a:r>
              <a:rPr lang="en-US"/>
              <a:t>PRESENTATION CREATED BY KOPAL VATS, MLSU</a:t>
            </a:r>
          </a:p>
        </p:txBody>
      </p:sp>
      <p:sp>
        <p:nvSpPr>
          <p:cNvPr id="6" name="Slide Number Placeholder 5">
            <a:extLst>
              <a:ext uri="{FF2B5EF4-FFF2-40B4-BE49-F238E27FC236}">
                <a16:creationId xmlns:a16="http://schemas.microsoft.com/office/drawing/2014/main" id="{B4B5B480-1AD4-4E95-A344-7FB82743BE54}"/>
              </a:ext>
            </a:extLst>
          </p:cNvPr>
          <p:cNvSpPr>
            <a:spLocks noGrp="1"/>
          </p:cNvSpPr>
          <p:nvPr>
            <p:ph type="sldNum" sz="quarter" idx="12"/>
          </p:nvPr>
        </p:nvSpPr>
        <p:spPr/>
        <p:txBody>
          <a:bodyPr/>
          <a:lstStyle/>
          <a:p>
            <a:fld id="{330EA680-D336-4FF7-8B7A-9848BB0A1C32}" type="slidenum">
              <a:rPr lang="en-US" smtClean="0"/>
              <a:t>13</a:t>
            </a:fld>
            <a:endParaRPr lang="en-US"/>
          </a:p>
        </p:txBody>
      </p:sp>
    </p:spTree>
    <p:extLst>
      <p:ext uri="{BB962C8B-B14F-4D97-AF65-F5344CB8AC3E}">
        <p14:creationId xmlns:p14="http://schemas.microsoft.com/office/powerpoint/2010/main" val="44478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BD25BD2-2E2C-4857-8E85-603CC343639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591384" y="476251"/>
            <a:ext cx="3844164" cy="2571750"/>
          </a:xfrm>
        </p:spPr>
      </p:pic>
      <p:pic>
        <p:nvPicPr>
          <p:cNvPr id="7" name="Picture 6">
            <a:extLst>
              <a:ext uri="{FF2B5EF4-FFF2-40B4-BE49-F238E27FC236}">
                <a16:creationId xmlns:a16="http://schemas.microsoft.com/office/drawing/2014/main" id="{A510DF6B-C0B1-4EC3-B349-20E2847AD8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0918" y="516006"/>
            <a:ext cx="3151325" cy="3433141"/>
          </a:xfrm>
          <a:prstGeom prst="rect">
            <a:avLst/>
          </a:prstGeom>
        </p:spPr>
      </p:pic>
      <p:pic>
        <p:nvPicPr>
          <p:cNvPr id="11" name="Picture 10">
            <a:extLst>
              <a:ext uri="{FF2B5EF4-FFF2-40B4-BE49-F238E27FC236}">
                <a16:creationId xmlns:a16="http://schemas.microsoft.com/office/drawing/2014/main" id="{B99308E0-EAC3-4B45-B099-0191EDD58DB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80918" y="4455216"/>
            <a:ext cx="3257343" cy="2131114"/>
          </a:xfrm>
          <a:prstGeom prst="rect">
            <a:avLst/>
          </a:prstGeom>
        </p:spPr>
      </p:pic>
      <p:pic>
        <p:nvPicPr>
          <p:cNvPr id="13" name="Picture 12">
            <a:extLst>
              <a:ext uri="{FF2B5EF4-FFF2-40B4-BE49-F238E27FC236}">
                <a16:creationId xmlns:a16="http://schemas.microsoft.com/office/drawing/2014/main" id="{EF8C5697-801E-4C88-AB69-46334DCF7FA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91383" y="3429000"/>
            <a:ext cx="4228477" cy="3157330"/>
          </a:xfrm>
          <a:prstGeom prst="rect">
            <a:avLst/>
          </a:prstGeom>
        </p:spPr>
      </p:pic>
      <p:sp>
        <p:nvSpPr>
          <p:cNvPr id="14" name="Date Placeholder 13">
            <a:extLst>
              <a:ext uri="{FF2B5EF4-FFF2-40B4-BE49-F238E27FC236}">
                <a16:creationId xmlns:a16="http://schemas.microsoft.com/office/drawing/2014/main" id="{73BAFE81-FE5F-41EB-B55A-24A02CE88013}"/>
              </a:ext>
            </a:extLst>
          </p:cNvPr>
          <p:cNvSpPr>
            <a:spLocks noGrp="1"/>
          </p:cNvSpPr>
          <p:nvPr>
            <p:ph type="dt" sz="half" idx="10"/>
          </p:nvPr>
        </p:nvSpPr>
        <p:spPr/>
        <p:txBody>
          <a:bodyPr/>
          <a:lstStyle/>
          <a:p>
            <a:fld id="{5F1CB3C2-1C26-47D3-A444-7A10E856E6AD}" type="datetime1">
              <a:rPr lang="en-US" smtClean="0"/>
              <a:t>12/22/2020</a:t>
            </a:fld>
            <a:endParaRPr lang="en-US"/>
          </a:p>
        </p:txBody>
      </p:sp>
      <p:sp>
        <p:nvSpPr>
          <p:cNvPr id="15" name="Footer Placeholder 14">
            <a:extLst>
              <a:ext uri="{FF2B5EF4-FFF2-40B4-BE49-F238E27FC236}">
                <a16:creationId xmlns:a16="http://schemas.microsoft.com/office/drawing/2014/main" id="{AC75F50C-FE88-498B-A434-460BC60CAD5F}"/>
              </a:ext>
            </a:extLst>
          </p:cNvPr>
          <p:cNvSpPr>
            <a:spLocks noGrp="1"/>
          </p:cNvSpPr>
          <p:nvPr>
            <p:ph type="ftr" sz="quarter" idx="11"/>
          </p:nvPr>
        </p:nvSpPr>
        <p:spPr/>
        <p:txBody>
          <a:bodyPr/>
          <a:lstStyle/>
          <a:p>
            <a:r>
              <a:rPr lang="en-US"/>
              <a:t>PRESENTATION CREATED BY KOPAL VATS, MLSU</a:t>
            </a:r>
          </a:p>
        </p:txBody>
      </p:sp>
      <p:sp>
        <p:nvSpPr>
          <p:cNvPr id="16" name="Slide Number Placeholder 15">
            <a:extLst>
              <a:ext uri="{FF2B5EF4-FFF2-40B4-BE49-F238E27FC236}">
                <a16:creationId xmlns:a16="http://schemas.microsoft.com/office/drawing/2014/main" id="{4F29E518-7619-4EDA-B5B8-8CD6A6541BBA}"/>
              </a:ext>
            </a:extLst>
          </p:cNvPr>
          <p:cNvSpPr>
            <a:spLocks noGrp="1"/>
          </p:cNvSpPr>
          <p:nvPr>
            <p:ph type="sldNum" sz="quarter" idx="12"/>
          </p:nvPr>
        </p:nvSpPr>
        <p:spPr/>
        <p:txBody>
          <a:bodyPr/>
          <a:lstStyle/>
          <a:p>
            <a:fld id="{330EA680-D336-4FF7-8B7A-9848BB0A1C32}" type="slidenum">
              <a:rPr lang="en-US" smtClean="0"/>
              <a:t>14</a:t>
            </a:fld>
            <a:endParaRPr lang="en-US"/>
          </a:p>
        </p:txBody>
      </p:sp>
    </p:spTree>
    <p:extLst>
      <p:ext uri="{BB962C8B-B14F-4D97-AF65-F5344CB8AC3E}">
        <p14:creationId xmlns:p14="http://schemas.microsoft.com/office/powerpoint/2010/main" val="12345748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452B5-EBFC-440F-A44E-E3377E0AE6DB}"/>
              </a:ext>
            </a:extLst>
          </p:cNvPr>
          <p:cNvSpPr>
            <a:spLocks noGrp="1"/>
          </p:cNvSpPr>
          <p:nvPr>
            <p:ph type="title"/>
          </p:nvPr>
        </p:nvSpPr>
        <p:spPr/>
        <p:txBody>
          <a:bodyPr/>
          <a:lstStyle/>
          <a:p>
            <a:r>
              <a:rPr lang="en-US" dirty="0"/>
              <a:t>lampoon</a:t>
            </a:r>
            <a:endParaRPr lang="en-IN" dirty="0"/>
          </a:p>
        </p:txBody>
      </p:sp>
      <p:sp>
        <p:nvSpPr>
          <p:cNvPr id="3" name="Content Placeholder 2">
            <a:extLst>
              <a:ext uri="{FF2B5EF4-FFF2-40B4-BE49-F238E27FC236}">
                <a16:creationId xmlns:a16="http://schemas.microsoft.com/office/drawing/2014/main" id="{180C0B50-A63F-4B30-AFDD-61370FD986DC}"/>
              </a:ext>
            </a:extLst>
          </p:cNvPr>
          <p:cNvSpPr>
            <a:spLocks noGrp="1"/>
          </p:cNvSpPr>
          <p:nvPr>
            <p:ph idx="1"/>
          </p:nvPr>
        </p:nvSpPr>
        <p:spPr/>
        <p:txBody>
          <a:bodyPr>
            <a:normAutofit/>
          </a:bodyPr>
          <a:lstStyle/>
          <a:p>
            <a:pPr algn="just"/>
            <a:r>
              <a:rPr lang="en-US" b="1" i="0" dirty="0">
                <a:solidFill>
                  <a:srgbClr val="000000"/>
                </a:solidFill>
                <a:effectLst/>
                <a:latin typeface="Times New Roman" panose="02020603050405020304" pitchFamily="18" charset="0"/>
                <a:cs typeface="Times New Roman" panose="02020603050405020304" pitchFamily="18" charset="0"/>
              </a:rPr>
              <a:t>Lampoon</a:t>
            </a:r>
            <a:r>
              <a:rPr lang="en-US" b="0" i="0" dirty="0">
                <a:solidFill>
                  <a:srgbClr val="333333"/>
                </a:solidFill>
                <a:effectLst/>
                <a:latin typeface="Times New Roman" panose="02020603050405020304" pitchFamily="18" charset="0"/>
                <a:cs typeface="Times New Roman" panose="02020603050405020304" pitchFamily="18" charset="0"/>
              </a:rPr>
              <a:t> is a form of satire that is particularly biting and specific to a person or thing. </a:t>
            </a:r>
            <a:r>
              <a:rPr lang="en-US" b="1" i="0" dirty="0">
                <a:solidFill>
                  <a:srgbClr val="000000"/>
                </a:solidFill>
                <a:effectLst/>
                <a:latin typeface="Times New Roman" panose="02020603050405020304" pitchFamily="18" charset="0"/>
                <a:cs typeface="Times New Roman" panose="02020603050405020304" pitchFamily="18" charset="0"/>
              </a:rPr>
              <a:t>Lampoon</a:t>
            </a:r>
            <a:r>
              <a:rPr lang="en-US" b="0" i="0" dirty="0">
                <a:solidFill>
                  <a:srgbClr val="333333"/>
                </a:solidFill>
                <a:effectLst/>
                <a:latin typeface="Times New Roman" panose="02020603050405020304" pitchFamily="18" charset="0"/>
                <a:cs typeface="Times New Roman" panose="02020603050405020304" pitchFamily="18" charset="0"/>
              </a:rPr>
              <a:t> is often more than just satirizing a person or an institution; it is more of a specific attack. While satire might address general social behaviors, fashions, or groups; </a:t>
            </a:r>
            <a:r>
              <a:rPr lang="en-US" b="1" i="0" dirty="0">
                <a:solidFill>
                  <a:srgbClr val="000000"/>
                </a:solidFill>
                <a:effectLst/>
                <a:latin typeface="Times New Roman" panose="02020603050405020304" pitchFamily="18" charset="0"/>
                <a:cs typeface="Times New Roman" panose="02020603050405020304" pitchFamily="18" charset="0"/>
              </a:rPr>
              <a:t>lampoon</a:t>
            </a:r>
            <a:r>
              <a:rPr lang="en-US" b="0" i="0" dirty="0">
                <a:solidFill>
                  <a:srgbClr val="333333"/>
                </a:solidFill>
                <a:effectLst/>
                <a:latin typeface="Times New Roman" panose="02020603050405020304" pitchFamily="18" charset="0"/>
                <a:cs typeface="Times New Roman" panose="02020603050405020304" pitchFamily="18" charset="0"/>
              </a:rPr>
              <a:t> attacks a specific person, institution, or social construct.</a:t>
            </a:r>
          </a:p>
          <a:p>
            <a:pPr algn="just"/>
            <a:r>
              <a:rPr lang="en-US" b="0" i="0" dirty="0">
                <a:solidFill>
                  <a:srgbClr val="333333"/>
                </a:solidFill>
                <a:effectLst/>
                <a:latin typeface="Times New Roman" panose="02020603050405020304" pitchFamily="18" charset="0"/>
                <a:cs typeface="Times New Roman" panose="02020603050405020304" pitchFamily="18" charset="0"/>
              </a:rPr>
              <a:t>The popular television show </a:t>
            </a:r>
            <a:r>
              <a:rPr lang="en-US" b="0" i="1" dirty="0">
                <a:solidFill>
                  <a:srgbClr val="333333"/>
                </a:solidFill>
                <a:effectLst/>
                <a:latin typeface="Times New Roman" panose="02020603050405020304" pitchFamily="18" charset="0"/>
                <a:cs typeface="Times New Roman" panose="02020603050405020304" pitchFamily="18" charset="0"/>
              </a:rPr>
              <a:t>Saturday Night Live</a:t>
            </a:r>
            <a:r>
              <a:rPr lang="en-US" b="0" i="0" dirty="0">
                <a:solidFill>
                  <a:srgbClr val="333333"/>
                </a:solidFill>
                <a:effectLst/>
                <a:latin typeface="Times New Roman" panose="02020603050405020304" pitchFamily="18" charset="0"/>
                <a:cs typeface="Times New Roman" panose="02020603050405020304" pitchFamily="18" charset="0"/>
              </a:rPr>
              <a:t> often satirizes political topics, but they </a:t>
            </a:r>
            <a:r>
              <a:rPr lang="en-US" b="1" i="0" dirty="0">
                <a:solidFill>
                  <a:srgbClr val="000000"/>
                </a:solidFill>
                <a:effectLst/>
                <a:latin typeface="Times New Roman" panose="02020603050405020304" pitchFamily="18" charset="0"/>
                <a:cs typeface="Times New Roman" panose="02020603050405020304" pitchFamily="18" charset="0"/>
              </a:rPr>
              <a:t>lampoon</a:t>
            </a:r>
            <a:r>
              <a:rPr lang="en-US" b="0" i="0" dirty="0">
                <a:solidFill>
                  <a:srgbClr val="333333"/>
                </a:solidFill>
                <a:effectLst/>
                <a:latin typeface="Times New Roman" panose="02020603050405020304" pitchFamily="18" charset="0"/>
                <a:cs typeface="Times New Roman" panose="02020603050405020304" pitchFamily="18" charset="0"/>
              </a:rPr>
              <a:t> specific political figures. They have performed particularly specific and biting skits about Hillary Clinton, Donald Trump, and George W. Bush just to name a few. These skits highlight the absurdity of some of the doublespeak or hypocrisy of these politicians.</a:t>
            </a:r>
            <a:endParaRPr lang="en-IN" dirty="0">
              <a:latin typeface="Times New Roman" panose="020206030504050203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id="{6AFE3C49-B3BF-4585-9CB1-BC670282FAFB}"/>
              </a:ext>
            </a:extLst>
          </p:cNvPr>
          <p:cNvSpPr>
            <a:spLocks noGrp="1"/>
          </p:cNvSpPr>
          <p:nvPr>
            <p:ph type="dt" sz="half" idx="10"/>
          </p:nvPr>
        </p:nvSpPr>
        <p:spPr/>
        <p:txBody>
          <a:bodyPr/>
          <a:lstStyle/>
          <a:p>
            <a:fld id="{05384EA9-B1E8-4B6D-8D8E-1BE773994025}" type="datetime1">
              <a:rPr lang="en-US" smtClean="0"/>
              <a:t>12/22/2020</a:t>
            </a:fld>
            <a:endParaRPr lang="en-US"/>
          </a:p>
        </p:txBody>
      </p:sp>
      <p:sp>
        <p:nvSpPr>
          <p:cNvPr id="5" name="Footer Placeholder 4">
            <a:extLst>
              <a:ext uri="{FF2B5EF4-FFF2-40B4-BE49-F238E27FC236}">
                <a16:creationId xmlns:a16="http://schemas.microsoft.com/office/drawing/2014/main" id="{DFD5E74C-B33C-4826-B077-0370DBA41227}"/>
              </a:ext>
            </a:extLst>
          </p:cNvPr>
          <p:cNvSpPr>
            <a:spLocks noGrp="1"/>
          </p:cNvSpPr>
          <p:nvPr>
            <p:ph type="ftr" sz="quarter" idx="11"/>
          </p:nvPr>
        </p:nvSpPr>
        <p:spPr/>
        <p:txBody>
          <a:bodyPr/>
          <a:lstStyle/>
          <a:p>
            <a:r>
              <a:rPr lang="en-US"/>
              <a:t>PRESENTATION CREATED BY KOPAL VATS, MLSU</a:t>
            </a:r>
          </a:p>
        </p:txBody>
      </p:sp>
      <p:sp>
        <p:nvSpPr>
          <p:cNvPr id="6" name="Slide Number Placeholder 5">
            <a:extLst>
              <a:ext uri="{FF2B5EF4-FFF2-40B4-BE49-F238E27FC236}">
                <a16:creationId xmlns:a16="http://schemas.microsoft.com/office/drawing/2014/main" id="{A2D0F056-4452-48B7-B39A-2D3EA43CBF88}"/>
              </a:ext>
            </a:extLst>
          </p:cNvPr>
          <p:cNvSpPr>
            <a:spLocks noGrp="1"/>
          </p:cNvSpPr>
          <p:nvPr>
            <p:ph type="sldNum" sz="quarter" idx="12"/>
          </p:nvPr>
        </p:nvSpPr>
        <p:spPr/>
        <p:txBody>
          <a:bodyPr/>
          <a:lstStyle/>
          <a:p>
            <a:fld id="{330EA680-D336-4FF7-8B7A-9848BB0A1C32}" type="slidenum">
              <a:rPr lang="en-US" smtClean="0"/>
              <a:t>15</a:t>
            </a:fld>
            <a:endParaRPr lang="en-US"/>
          </a:p>
        </p:txBody>
      </p:sp>
    </p:spTree>
    <p:extLst>
      <p:ext uri="{BB962C8B-B14F-4D97-AF65-F5344CB8AC3E}">
        <p14:creationId xmlns:p14="http://schemas.microsoft.com/office/powerpoint/2010/main" val="29812783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587AE-3DEB-43E4-AD30-6ACE086A80C0}"/>
              </a:ext>
            </a:extLst>
          </p:cNvPr>
          <p:cNvSpPr>
            <a:spLocks noGrp="1"/>
          </p:cNvSpPr>
          <p:nvPr>
            <p:ph type="title"/>
          </p:nvPr>
        </p:nvSpPr>
        <p:spPr/>
        <p:txBody>
          <a:bodyPr/>
          <a:lstStyle/>
          <a:p>
            <a:r>
              <a:rPr lang="en-US" dirty="0"/>
              <a:t>Hudibrastic poem</a:t>
            </a:r>
            <a:endParaRPr lang="en-IN" dirty="0"/>
          </a:p>
        </p:txBody>
      </p:sp>
      <p:sp>
        <p:nvSpPr>
          <p:cNvPr id="3" name="Content Placeholder 2">
            <a:extLst>
              <a:ext uri="{FF2B5EF4-FFF2-40B4-BE49-F238E27FC236}">
                <a16:creationId xmlns:a16="http://schemas.microsoft.com/office/drawing/2014/main" id="{D1C67714-557C-489A-93D2-2A7357F41988}"/>
              </a:ext>
            </a:extLst>
          </p:cNvPr>
          <p:cNvSpPr>
            <a:spLocks noGrp="1"/>
          </p:cNvSpPr>
          <p:nvPr>
            <p:ph idx="1"/>
          </p:nvPr>
        </p:nvSpPr>
        <p:spPr/>
        <p:txBody>
          <a:bodyPr/>
          <a:lstStyle/>
          <a:p>
            <a:r>
              <a:rPr lang="en-US" b="0" i="0" dirty="0">
                <a:solidFill>
                  <a:schemeClr val="tx1"/>
                </a:solidFill>
                <a:effectLst/>
                <a:latin typeface="Georgia" panose="02040502050405020303" pitchFamily="18" charset="0"/>
              </a:rPr>
              <a:t>The Hudibrastic poem is so-named for Samuel Butler’s </a:t>
            </a:r>
            <a:r>
              <a:rPr lang="en-US" b="0" i="1" dirty="0" err="1">
                <a:solidFill>
                  <a:schemeClr val="tx1"/>
                </a:solidFill>
                <a:effectLst/>
                <a:latin typeface="Georgia" panose="02040502050405020303" pitchFamily="18" charset="0"/>
              </a:rPr>
              <a:t>Hubidras</a:t>
            </a:r>
            <a:r>
              <a:rPr lang="en-US" b="0" i="0" dirty="0">
                <a:solidFill>
                  <a:schemeClr val="tx1"/>
                </a:solidFill>
                <a:effectLst/>
                <a:latin typeface="Georgia" panose="02040502050405020303" pitchFamily="18" charset="0"/>
              </a:rPr>
              <a:t> (1663).  Butler turns the </a:t>
            </a:r>
            <a:r>
              <a:rPr lang="en-US" dirty="0">
                <a:solidFill>
                  <a:schemeClr val="tx1"/>
                </a:solidFill>
                <a:latin typeface="Georgia" panose="02040502050405020303" pitchFamily="18" charset="0"/>
              </a:rPr>
              <a:t>chivalric romance</a:t>
            </a:r>
            <a:r>
              <a:rPr lang="en-US" b="0" i="0" dirty="0">
                <a:solidFill>
                  <a:schemeClr val="tx1"/>
                </a:solidFill>
                <a:effectLst/>
                <a:latin typeface="Georgia" panose="02040502050405020303" pitchFamily="18" charset="0"/>
              </a:rPr>
              <a:t> on its head, inverting the dignified style of that genre in order to present a hero whose travels were mundane and often humiliating. The Hudibrastic poem might also employ colloquialisms and other examples low style, such as the doggerel verse, in place of traditionally high style elements.</a:t>
            </a:r>
            <a:endParaRPr lang="en-IN" dirty="0">
              <a:solidFill>
                <a:schemeClr val="tx1"/>
              </a:solidFill>
            </a:endParaRPr>
          </a:p>
        </p:txBody>
      </p:sp>
      <p:sp>
        <p:nvSpPr>
          <p:cNvPr id="4" name="Date Placeholder 3">
            <a:extLst>
              <a:ext uri="{FF2B5EF4-FFF2-40B4-BE49-F238E27FC236}">
                <a16:creationId xmlns:a16="http://schemas.microsoft.com/office/drawing/2014/main" id="{1DF9906A-045C-4E57-A3C0-9B4A91F218A7}"/>
              </a:ext>
            </a:extLst>
          </p:cNvPr>
          <p:cNvSpPr>
            <a:spLocks noGrp="1"/>
          </p:cNvSpPr>
          <p:nvPr>
            <p:ph type="dt" sz="half" idx="10"/>
          </p:nvPr>
        </p:nvSpPr>
        <p:spPr/>
        <p:txBody>
          <a:bodyPr/>
          <a:lstStyle/>
          <a:p>
            <a:fld id="{98BFF9FC-4435-4520-915C-31FB89A520B2}" type="datetime1">
              <a:rPr lang="en-US" smtClean="0"/>
              <a:t>12/22/2020</a:t>
            </a:fld>
            <a:endParaRPr lang="en-US"/>
          </a:p>
        </p:txBody>
      </p:sp>
      <p:sp>
        <p:nvSpPr>
          <p:cNvPr id="5" name="Footer Placeholder 4">
            <a:extLst>
              <a:ext uri="{FF2B5EF4-FFF2-40B4-BE49-F238E27FC236}">
                <a16:creationId xmlns:a16="http://schemas.microsoft.com/office/drawing/2014/main" id="{7BB49777-7ADD-453C-8DD1-1AA81FF05044}"/>
              </a:ext>
            </a:extLst>
          </p:cNvPr>
          <p:cNvSpPr>
            <a:spLocks noGrp="1"/>
          </p:cNvSpPr>
          <p:nvPr>
            <p:ph type="ftr" sz="quarter" idx="11"/>
          </p:nvPr>
        </p:nvSpPr>
        <p:spPr/>
        <p:txBody>
          <a:bodyPr/>
          <a:lstStyle/>
          <a:p>
            <a:r>
              <a:rPr lang="en-US"/>
              <a:t>PRESENTATION CREATED BY KOPAL VATS, MLSU</a:t>
            </a:r>
          </a:p>
        </p:txBody>
      </p:sp>
      <p:sp>
        <p:nvSpPr>
          <p:cNvPr id="6" name="Slide Number Placeholder 5">
            <a:extLst>
              <a:ext uri="{FF2B5EF4-FFF2-40B4-BE49-F238E27FC236}">
                <a16:creationId xmlns:a16="http://schemas.microsoft.com/office/drawing/2014/main" id="{423963AC-9E9F-4218-A4E5-D02C9F2A52BB}"/>
              </a:ext>
            </a:extLst>
          </p:cNvPr>
          <p:cNvSpPr>
            <a:spLocks noGrp="1"/>
          </p:cNvSpPr>
          <p:nvPr>
            <p:ph type="sldNum" sz="quarter" idx="12"/>
          </p:nvPr>
        </p:nvSpPr>
        <p:spPr/>
        <p:txBody>
          <a:bodyPr/>
          <a:lstStyle/>
          <a:p>
            <a:fld id="{330EA680-D336-4FF7-8B7A-9848BB0A1C32}" type="slidenum">
              <a:rPr lang="en-US" smtClean="0"/>
              <a:t>16</a:t>
            </a:fld>
            <a:endParaRPr lang="en-US"/>
          </a:p>
        </p:txBody>
      </p:sp>
    </p:spTree>
    <p:extLst>
      <p:ext uri="{BB962C8B-B14F-4D97-AF65-F5344CB8AC3E}">
        <p14:creationId xmlns:p14="http://schemas.microsoft.com/office/powerpoint/2010/main" val="31914847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7BE4E-E771-4D4E-9F12-9D00BDBEB9C6}"/>
              </a:ext>
            </a:extLst>
          </p:cNvPr>
          <p:cNvSpPr>
            <a:spLocks noGrp="1"/>
          </p:cNvSpPr>
          <p:nvPr>
            <p:ph type="ctrTitle"/>
          </p:nvPr>
        </p:nvSpPr>
        <p:spPr/>
        <p:txBody>
          <a:bodyPr/>
          <a:lstStyle/>
          <a:p>
            <a:r>
              <a:rPr lang="en-US" dirty="0"/>
              <a:t>THE END</a:t>
            </a:r>
            <a:endParaRPr lang="en-IN" dirty="0"/>
          </a:p>
        </p:txBody>
      </p:sp>
      <p:sp>
        <p:nvSpPr>
          <p:cNvPr id="4" name="Date Placeholder 3">
            <a:extLst>
              <a:ext uri="{FF2B5EF4-FFF2-40B4-BE49-F238E27FC236}">
                <a16:creationId xmlns:a16="http://schemas.microsoft.com/office/drawing/2014/main" id="{DAE61302-F772-4862-9249-332B1B1BFFFF}"/>
              </a:ext>
            </a:extLst>
          </p:cNvPr>
          <p:cNvSpPr>
            <a:spLocks noGrp="1"/>
          </p:cNvSpPr>
          <p:nvPr>
            <p:ph type="dt" sz="half" idx="10"/>
          </p:nvPr>
        </p:nvSpPr>
        <p:spPr/>
        <p:txBody>
          <a:bodyPr/>
          <a:lstStyle/>
          <a:p>
            <a:fld id="{504794F3-C1BF-4981-9185-3EB33F49BD12}" type="datetime1">
              <a:rPr lang="en-US" smtClean="0"/>
              <a:t>12/22/2020</a:t>
            </a:fld>
            <a:endParaRPr lang="en-US"/>
          </a:p>
        </p:txBody>
      </p:sp>
      <p:sp>
        <p:nvSpPr>
          <p:cNvPr id="5" name="Footer Placeholder 4">
            <a:extLst>
              <a:ext uri="{FF2B5EF4-FFF2-40B4-BE49-F238E27FC236}">
                <a16:creationId xmlns:a16="http://schemas.microsoft.com/office/drawing/2014/main" id="{411F0732-B350-4D14-B3D3-2927B2C3C5E0}"/>
              </a:ext>
            </a:extLst>
          </p:cNvPr>
          <p:cNvSpPr>
            <a:spLocks noGrp="1"/>
          </p:cNvSpPr>
          <p:nvPr>
            <p:ph type="ftr" sz="quarter" idx="11"/>
          </p:nvPr>
        </p:nvSpPr>
        <p:spPr/>
        <p:txBody>
          <a:bodyPr/>
          <a:lstStyle/>
          <a:p>
            <a:r>
              <a:rPr lang="en-US"/>
              <a:t>PRESENTATION CREATED BY KOPAL VATS, MLSU</a:t>
            </a:r>
          </a:p>
        </p:txBody>
      </p:sp>
      <p:sp>
        <p:nvSpPr>
          <p:cNvPr id="6" name="Slide Number Placeholder 5">
            <a:extLst>
              <a:ext uri="{FF2B5EF4-FFF2-40B4-BE49-F238E27FC236}">
                <a16:creationId xmlns:a16="http://schemas.microsoft.com/office/drawing/2014/main" id="{8D636A91-4A60-42AC-A955-78CB18C6B337}"/>
              </a:ext>
            </a:extLst>
          </p:cNvPr>
          <p:cNvSpPr>
            <a:spLocks noGrp="1"/>
          </p:cNvSpPr>
          <p:nvPr>
            <p:ph type="sldNum" sz="quarter" idx="12"/>
          </p:nvPr>
        </p:nvSpPr>
        <p:spPr/>
        <p:txBody>
          <a:bodyPr/>
          <a:lstStyle/>
          <a:p>
            <a:fld id="{330EA680-D336-4FF7-8B7A-9848BB0A1C32}" type="slidenum">
              <a:rPr lang="en-US" smtClean="0"/>
              <a:t>17</a:t>
            </a:fld>
            <a:endParaRPr lang="en-US"/>
          </a:p>
        </p:txBody>
      </p:sp>
    </p:spTree>
    <p:extLst>
      <p:ext uri="{BB962C8B-B14F-4D97-AF65-F5344CB8AC3E}">
        <p14:creationId xmlns:p14="http://schemas.microsoft.com/office/powerpoint/2010/main" val="988704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DA272-18F8-4509-8449-38A47B35EB65}"/>
              </a:ext>
            </a:extLst>
          </p:cNvPr>
          <p:cNvSpPr>
            <a:spLocks noGrp="1"/>
          </p:cNvSpPr>
          <p:nvPr>
            <p:ph type="title"/>
          </p:nvPr>
        </p:nvSpPr>
        <p:spPr/>
        <p:txBody>
          <a:bodyPr/>
          <a:lstStyle/>
          <a:p>
            <a:r>
              <a:rPr lang="en-US" dirty="0"/>
              <a:t>What is burlesque?</a:t>
            </a:r>
            <a:endParaRPr lang="en-IN" dirty="0"/>
          </a:p>
        </p:txBody>
      </p:sp>
      <p:sp>
        <p:nvSpPr>
          <p:cNvPr id="3" name="Content Placeholder 2">
            <a:extLst>
              <a:ext uri="{FF2B5EF4-FFF2-40B4-BE49-F238E27FC236}">
                <a16:creationId xmlns:a16="http://schemas.microsoft.com/office/drawing/2014/main" id="{DEB29CCA-C91C-4C77-817B-E1FC02FB51A8}"/>
              </a:ext>
            </a:extLst>
          </p:cNvPr>
          <p:cNvSpPr>
            <a:spLocks noGrp="1"/>
          </p:cNvSpPr>
          <p:nvPr>
            <p:ph idx="1"/>
          </p:nvPr>
        </p:nvSpPr>
        <p:spPr/>
        <p:txBody>
          <a:bodyPr>
            <a:normAutofit/>
          </a:bodyPr>
          <a:lstStyle/>
          <a:p>
            <a:pPr algn="l"/>
            <a:r>
              <a:rPr lang="en-US" sz="2800" b="0" i="0" dirty="0">
                <a:solidFill>
                  <a:schemeClr val="tx1"/>
                </a:solidFill>
                <a:effectLst/>
                <a:latin typeface="Times New Roman" panose="02020603050405020304" pitchFamily="18" charset="0"/>
                <a:cs typeface="Times New Roman" panose="02020603050405020304" pitchFamily="18" charset="0"/>
              </a:rPr>
              <a:t>Burlesque is a comic style that works in one of two ways: you can either elevate something lowly and ridiculous (high burlesque) or trivialize something lofty and important (low burlesque).</a:t>
            </a:r>
          </a:p>
          <a:p>
            <a:pPr algn="l"/>
            <a:r>
              <a:rPr lang="en-US" sz="2800" b="0" i="0" dirty="0">
                <a:solidFill>
                  <a:schemeClr val="tx1"/>
                </a:solidFill>
                <a:effectLst/>
                <a:latin typeface="Times New Roman" panose="02020603050405020304" pitchFamily="18" charset="0"/>
                <a:cs typeface="Times New Roman" panose="02020603050405020304" pitchFamily="18" charset="0"/>
              </a:rPr>
              <a:t>Burlesque makes audiences laugh because of the difference between the content and the form (the style and the substance).</a:t>
            </a:r>
          </a:p>
          <a:p>
            <a:r>
              <a:rPr lang="en-US" sz="2800" i="0" dirty="0">
                <a:solidFill>
                  <a:schemeClr val="tx1"/>
                </a:solidFill>
                <a:effectLst/>
                <a:latin typeface="Times New Roman" panose="02020603050405020304" pitchFamily="18" charset="0"/>
                <a:cs typeface="Times New Roman" panose="02020603050405020304" pitchFamily="18" charset="0"/>
              </a:rPr>
              <a:t>A burlesque is a </a:t>
            </a:r>
            <a:r>
              <a:rPr lang="en-US" sz="2800" dirty="0">
                <a:solidFill>
                  <a:schemeClr val="tx1"/>
                </a:solidFill>
                <a:latin typeface="Times New Roman" panose="02020603050405020304" pitchFamily="18" charset="0"/>
                <a:cs typeface="Times New Roman" panose="02020603050405020304" pitchFamily="18" charset="0"/>
              </a:rPr>
              <a:t>performance</a:t>
            </a:r>
            <a:r>
              <a:rPr lang="en-US" sz="2800" i="0" dirty="0">
                <a:solidFill>
                  <a:schemeClr val="tx1"/>
                </a:solidFill>
                <a:effectLst/>
                <a:latin typeface="Times New Roman" panose="02020603050405020304" pitchFamily="18" charset="0"/>
                <a:cs typeface="Times New Roman" panose="02020603050405020304" pitchFamily="18" charset="0"/>
              </a:rPr>
              <a:t> or a piece of </a:t>
            </a:r>
            <a:r>
              <a:rPr lang="en-US" sz="2800" dirty="0">
                <a:solidFill>
                  <a:schemeClr val="tx1"/>
                </a:solidFill>
                <a:latin typeface="Times New Roman" panose="02020603050405020304" pitchFamily="18" charset="0"/>
                <a:cs typeface="Times New Roman" panose="02020603050405020304" pitchFamily="18" charset="0"/>
              </a:rPr>
              <a:t>writing</a:t>
            </a:r>
            <a:r>
              <a:rPr lang="en-US" sz="2800" i="0" dirty="0">
                <a:solidFill>
                  <a:schemeClr val="tx1"/>
                </a:solidFill>
                <a:effectLst/>
                <a:latin typeface="Times New Roman" panose="02020603050405020304" pitchFamily="18" charset="0"/>
                <a:cs typeface="Times New Roman" panose="02020603050405020304" pitchFamily="18" charset="0"/>
              </a:rPr>
              <a:t> that makes </a:t>
            </a:r>
            <a:r>
              <a:rPr lang="en-US" sz="2800" dirty="0">
                <a:solidFill>
                  <a:schemeClr val="tx1"/>
                </a:solidFill>
                <a:latin typeface="Times New Roman" panose="02020603050405020304" pitchFamily="18" charset="0"/>
                <a:cs typeface="Times New Roman" panose="02020603050405020304" pitchFamily="18" charset="0"/>
              </a:rPr>
              <a:t>fun</a:t>
            </a:r>
            <a:r>
              <a:rPr lang="en-US" sz="2800" i="0" dirty="0">
                <a:solidFill>
                  <a:schemeClr val="tx1"/>
                </a:solidFill>
                <a:effectLst/>
                <a:latin typeface="Times New Roman" panose="02020603050405020304" pitchFamily="18" charset="0"/>
                <a:cs typeface="Times New Roman" panose="02020603050405020304" pitchFamily="18" charset="0"/>
              </a:rPr>
              <a:t> of something by </a:t>
            </a:r>
            <a:r>
              <a:rPr lang="en-US" sz="2800" dirty="0">
                <a:solidFill>
                  <a:schemeClr val="tx1"/>
                </a:solidFill>
                <a:latin typeface="Times New Roman" panose="02020603050405020304" pitchFamily="18" charset="0"/>
                <a:cs typeface="Times New Roman" panose="02020603050405020304" pitchFamily="18" charset="0"/>
              </a:rPr>
              <a:t>copying</a:t>
            </a:r>
            <a:r>
              <a:rPr lang="en-US" sz="2800" i="0" dirty="0">
                <a:solidFill>
                  <a:schemeClr val="tx1"/>
                </a:solidFill>
                <a:effectLst/>
                <a:latin typeface="Times New Roman" panose="02020603050405020304" pitchFamily="18" charset="0"/>
                <a:cs typeface="Times New Roman" panose="02020603050405020304" pitchFamily="18" charset="0"/>
              </a:rPr>
              <a:t> it in an </a:t>
            </a:r>
            <a:r>
              <a:rPr lang="en-US" sz="2800" dirty="0">
                <a:solidFill>
                  <a:schemeClr val="tx1"/>
                </a:solidFill>
                <a:latin typeface="Times New Roman" panose="02020603050405020304" pitchFamily="18" charset="0"/>
                <a:cs typeface="Times New Roman" panose="02020603050405020304" pitchFamily="18" charset="0"/>
              </a:rPr>
              <a:t>exaggerated</a:t>
            </a:r>
            <a:r>
              <a:rPr lang="en-US" sz="2800" i="0" dirty="0">
                <a:solidFill>
                  <a:schemeClr val="tx1"/>
                </a:solidFill>
                <a:effectLst/>
                <a:latin typeface="Times New Roman" panose="02020603050405020304" pitchFamily="18" charset="0"/>
                <a:cs typeface="Times New Roman" panose="02020603050405020304" pitchFamily="18" charset="0"/>
              </a:rPr>
              <a:t> way.</a:t>
            </a:r>
            <a:r>
              <a:rPr lang="en-US" sz="2800" b="0" i="0" dirty="0">
                <a:solidFill>
                  <a:schemeClr val="tx1"/>
                </a:solidFill>
                <a:effectLst/>
                <a:latin typeface="Times New Roman" panose="02020603050405020304" pitchFamily="18" charset="0"/>
                <a:cs typeface="Times New Roman" panose="02020603050405020304" pitchFamily="18" charset="0"/>
              </a:rPr>
              <a:t> </a:t>
            </a:r>
            <a:endParaRPr lang="en-IN" sz="2800"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id="{EBFC77FC-52CA-4BA6-9070-CE8C5DD349B0}"/>
              </a:ext>
            </a:extLst>
          </p:cNvPr>
          <p:cNvSpPr>
            <a:spLocks noGrp="1"/>
          </p:cNvSpPr>
          <p:nvPr>
            <p:ph type="dt" sz="half" idx="10"/>
          </p:nvPr>
        </p:nvSpPr>
        <p:spPr/>
        <p:txBody>
          <a:bodyPr/>
          <a:lstStyle/>
          <a:p>
            <a:fld id="{C55B4C79-CD62-4F1F-B435-63C1F1D7EB3C}" type="datetime1">
              <a:rPr lang="en-US" smtClean="0"/>
              <a:t>12/22/2020</a:t>
            </a:fld>
            <a:endParaRPr lang="en-US"/>
          </a:p>
        </p:txBody>
      </p:sp>
      <p:sp>
        <p:nvSpPr>
          <p:cNvPr id="5" name="Footer Placeholder 4">
            <a:extLst>
              <a:ext uri="{FF2B5EF4-FFF2-40B4-BE49-F238E27FC236}">
                <a16:creationId xmlns:a16="http://schemas.microsoft.com/office/drawing/2014/main" id="{F327085E-2A50-42E1-B98F-17ABAE9327B7}"/>
              </a:ext>
            </a:extLst>
          </p:cNvPr>
          <p:cNvSpPr>
            <a:spLocks noGrp="1"/>
          </p:cNvSpPr>
          <p:nvPr>
            <p:ph type="ftr" sz="quarter" idx="11"/>
          </p:nvPr>
        </p:nvSpPr>
        <p:spPr/>
        <p:txBody>
          <a:bodyPr/>
          <a:lstStyle/>
          <a:p>
            <a:r>
              <a:rPr lang="en-US"/>
              <a:t>PRESENTATION CREATED BY KOPAL VATS, MLSU</a:t>
            </a:r>
          </a:p>
        </p:txBody>
      </p:sp>
      <p:sp>
        <p:nvSpPr>
          <p:cNvPr id="6" name="Slide Number Placeholder 5">
            <a:extLst>
              <a:ext uri="{FF2B5EF4-FFF2-40B4-BE49-F238E27FC236}">
                <a16:creationId xmlns:a16="http://schemas.microsoft.com/office/drawing/2014/main" id="{A618542E-44EB-4E6F-BF85-7AB8614061D5}"/>
              </a:ext>
            </a:extLst>
          </p:cNvPr>
          <p:cNvSpPr>
            <a:spLocks noGrp="1"/>
          </p:cNvSpPr>
          <p:nvPr>
            <p:ph type="sldNum" sz="quarter" idx="12"/>
          </p:nvPr>
        </p:nvSpPr>
        <p:spPr/>
        <p:txBody>
          <a:bodyPr/>
          <a:lstStyle/>
          <a:p>
            <a:fld id="{330EA680-D336-4FF7-8B7A-9848BB0A1C32}" type="slidenum">
              <a:rPr lang="en-US" smtClean="0"/>
              <a:t>2</a:t>
            </a:fld>
            <a:endParaRPr lang="en-US"/>
          </a:p>
        </p:txBody>
      </p:sp>
    </p:spTree>
    <p:extLst>
      <p:ext uri="{BB962C8B-B14F-4D97-AF65-F5344CB8AC3E}">
        <p14:creationId xmlns:p14="http://schemas.microsoft.com/office/powerpoint/2010/main" val="105220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8AA20-0E53-46A9-A6DD-8B684AE8A7D1}"/>
              </a:ext>
            </a:extLst>
          </p:cNvPr>
          <p:cNvSpPr>
            <a:spLocks noGrp="1"/>
          </p:cNvSpPr>
          <p:nvPr>
            <p:ph type="title"/>
          </p:nvPr>
        </p:nvSpPr>
        <p:spPr/>
        <p:txBody>
          <a:bodyPr/>
          <a:lstStyle/>
          <a:p>
            <a:r>
              <a:rPr lang="en-US" dirty="0"/>
              <a:t>Types of burlesque</a:t>
            </a:r>
            <a:endParaRPr lang="en-IN" dirty="0"/>
          </a:p>
        </p:txBody>
      </p:sp>
      <p:sp>
        <p:nvSpPr>
          <p:cNvPr id="3" name="Content Placeholder 2">
            <a:extLst>
              <a:ext uri="{FF2B5EF4-FFF2-40B4-BE49-F238E27FC236}">
                <a16:creationId xmlns:a16="http://schemas.microsoft.com/office/drawing/2014/main" id="{37ADFECF-02AC-4137-AED8-530782E59700}"/>
              </a:ext>
            </a:extLst>
          </p:cNvPr>
          <p:cNvSpPr>
            <a:spLocks noGrp="1"/>
          </p:cNvSpPr>
          <p:nvPr>
            <p:ph idx="1"/>
          </p:nvPr>
        </p:nvSpPr>
        <p:spPr/>
        <p:txBody>
          <a:bodyPr>
            <a:normAutofit/>
          </a:bodyPr>
          <a:lstStyle/>
          <a:p>
            <a:r>
              <a:rPr lang="en-US" sz="6600" dirty="0">
                <a:solidFill>
                  <a:schemeClr val="tx1"/>
                </a:solidFill>
                <a:latin typeface="Times New Roman" panose="02020603050405020304" pitchFamily="18" charset="0"/>
                <a:cs typeface="Times New Roman" panose="02020603050405020304" pitchFamily="18" charset="0"/>
              </a:rPr>
              <a:t>High Burlesque</a:t>
            </a:r>
          </a:p>
          <a:p>
            <a:r>
              <a:rPr lang="en-US" sz="6600" dirty="0">
                <a:solidFill>
                  <a:schemeClr val="tx1"/>
                </a:solidFill>
                <a:latin typeface="Times New Roman" panose="02020603050405020304" pitchFamily="18" charset="0"/>
                <a:cs typeface="Times New Roman" panose="02020603050405020304" pitchFamily="18" charset="0"/>
              </a:rPr>
              <a:t>Low Burlesque</a:t>
            </a:r>
            <a:endParaRPr lang="en-IN" sz="6600"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id="{B5C4F067-8A0F-4FC4-B5AE-EC38E77DF0EE}"/>
              </a:ext>
            </a:extLst>
          </p:cNvPr>
          <p:cNvSpPr>
            <a:spLocks noGrp="1"/>
          </p:cNvSpPr>
          <p:nvPr>
            <p:ph type="dt" sz="half" idx="10"/>
          </p:nvPr>
        </p:nvSpPr>
        <p:spPr/>
        <p:txBody>
          <a:bodyPr/>
          <a:lstStyle/>
          <a:p>
            <a:fld id="{FD024451-C300-4BBC-97D8-6C79B445F0C4}" type="datetime1">
              <a:rPr lang="en-US" smtClean="0"/>
              <a:t>12/22/2020</a:t>
            </a:fld>
            <a:endParaRPr lang="en-US"/>
          </a:p>
        </p:txBody>
      </p:sp>
      <p:sp>
        <p:nvSpPr>
          <p:cNvPr id="5" name="Footer Placeholder 4">
            <a:extLst>
              <a:ext uri="{FF2B5EF4-FFF2-40B4-BE49-F238E27FC236}">
                <a16:creationId xmlns:a16="http://schemas.microsoft.com/office/drawing/2014/main" id="{81453BEF-3035-411C-9E3F-A8C9564A44A1}"/>
              </a:ext>
            </a:extLst>
          </p:cNvPr>
          <p:cNvSpPr>
            <a:spLocks noGrp="1"/>
          </p:cNvSpPr>
          <p:nvPr>
            <p:ph type="ftr" sz="quarter" idx="11"/>
          </p:nvPr>
        </p:nvSpPr>
        <p:spPr/>
        <p:txBody>
          <a:bodyPr/>
          <a:lstStyle/>
          <a:p>
            <a:r>
              <a:rPr lang="en-US"/>
              <a:t>PRESENTATION CREATED BY KOPAL VATS, MLSU</a:t>
            </a:r>
          </a:p>
        </p:txBody>
      </p:sp>
      <p:sp>
        <p:nvSpPr>
          <p:cNvPr id="6" name="Slide Number Placeholder 5">
            <a:extLst>
              <a:ext uri="{FF2B5EF4-FFF2-40B4-BE49-F238E27FC236}">
                <a16:creationId xmlns:a16="http://schemas.microsoft.com/office/drawing/2014/main" id="{3B2DB695-BBEA-41DE-A71A-DF5397BE335D}"/>
              </a:ext>
            </a:extLst>
          </p:cNvPr>
          <p:cNvSpPr>
            <a:spLocks noGrp="1"/>
          </p:cNvSpPr>
          <p:nvPr>
            <p:ph type="sldNum" sz="quarter" idx="12"/>
          </p:nvPr>
        </p:nvSpPr>
        <p:spPr/>
        <p:txBody>
          <a:bodyPr/>
          <a:lstStyle/>
          <a:p>
            <a:fld id="{330EA680-D336-4FF7-8B7A-9848BB0A1C32}" type="slidenum">
              <a:rPr lang="en-US" smtClean="0"/>
              <a:t>3</a:t>
            </a:fld>
            <a:endParaRPr lang="en-US"/>
          </a:p>
        </p:txBody>
      </p:sp>
    </p:spTree>
    <p:extLst>
      <p:ext uri="{BB962C8B-B14F-4D97-AF65-F5344CB8AC3E}">
        <p14:creationId xmlns:p14="http://schemas.microsoft.com/office/powerpoint/2010/main" val="2288163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36511-174D-4EDD-B8E0-3640EF75BCBE}"/>
              </a:ext>
            </a:extLst>
          </p:cNvPr>
          <p:cNvSpPr>
            <a:spLocks noGrp="1"/>
          </p:cNvSpPr>
          <p:nvPr>
            <p:ph type="title"/>
          </p:nvPr>
        </p:nvSpPr>
        <p:spPr/>
        <p:txBody>
          <a:bodyPr/>
          <a:lstStyle/>
          <a:p>
            <a:r>
              <a:rPr lang="en-US" dirty="0"/>
              <a:t>High burlesque</a:t>
            </a:r>
            <a:endParaRPr lang="en-IN" dirty="0"/>
          </a:p>
        </p:txBody>
      </p:sp>
      <p:sp>
        <p:nvSpPr>
          <p:cNvPr id="3" name="Content Placeholder 2">
            <a:extLst>
              <a:ext uri="{FF2B5EF4-FFF2-40B4-BE49-F238E27FC236}">
                <a16:creationId xmlns:a16="http://schemas.microsoft.com/office/drawing/2014/main" id="{67E2FEC0-807F-450E-93B7-4FB1F9DD4246}"/>
              </a:ext>
            </a:extLst>
          </p:cNvPr>
          <p:cNvSpPr>
            <a:spLocks noGrp="1"/>
          </p:cNvSpPr>
          <p:nvPr>
            <p:ph idx="1"/>
          </p:nvPr>
        </p:nvSpPr>
        <p:spPr/>
        <p:txBody>
          <a:bodyPr>
            <a:normAutofit/>
          </a:bodyPr>
          <a:lstStyle/>
          <a:p>
            <a:pPr algn="just" fontAlgn="base"/>
            <a:r>
              <a:rPr lang="en-US" sz="2800" b="0" i="0" dirty="0">
                <a:solidFill>
                  <a:schemeClr val="tx1"/>
                </a:solidFill>
                <a:effectLst/>
                <a:latin typeface="Times New Roman" panose="02020603050405020304" pitchFamily="18" charset="0"/>
                <a:cs typeface="Times New Roman" panose="02020603050405020304" pitchFamily="18" charset="0"/>
              </a:rPr>
              <a:t>High Burlesque occurs when the form and style of the piece are dignified and “high,” or “serious” while the subject matter is trivial or “low.” </a:t>
            </a:r>
          </a:p>
          <a:p>
            <a:pPr algn="just" fontAlgn="base"/>
            <a:r>
              <a:rPr lang="en-US" sz="2800" dirty="0">
                <a:solidFill>
                  <a:schemeClr val="tx1"/>
                </a:solidFill>
                <a:latin typeface="Times New Roman" panose="02020603050405020304" pitchFamily="18" charset="0"/>
                <a:cs typeface="Times New Roman" panose="02020603050405020304" pitchFamily="18" charset="0"/>
              </a:rPr>
              <a:t>T</a:t>
            </a:r>
            <a:r>
              <a:rPr lang="en-US" sz="2800" b="0" i="0" dirty="0">
                <a:solidFill>
                  <a:schemeClr val="tx1"/>
                </a:solidFill>
                <a:effectLst/>
                <a:latin typeface="Times New Roman" panose="02020603050405020304" pitchFamily="18" charset="0"/>
                <a:cs typeface="Times New Roman" panose="02020603050405020304" pitchFamily="18" charset="0"/>
              </a:rPr>
              <a:t>ypes of high burlesque include</a:t>
            </a:r>
          </a:p>
          <a:p>
            <a:pPr lvl="1" algn="just" fontAlgn="base"/>
            <a:r>
              <a:rPr lang="en-US" sz="2800" b="0" i="0" dirty="0">
                <a:solidFill>
                  <a:schemeClr val="tx1"/>
                </a:solidFill>
                <a:effectLst/>
                <a:latin typeface="Times New Roman" panose="02020603050405020304" pitchFamily="18" charset="0"/>
                <a:cs typeface="Times New Roman" panose="02020603050405020304" pitchFamily="18" charset="0"/>
              </a:rPr>
              <a:t>the “mock epic” or “mock-heroic” poem</a:t>
            </a:r>
          </a:p>
          <a:p>
            <a:pPr lvl="1" algn="just" fontAlgn="base"/>
            <a:r>
              <a:rPr lang="en-US" sz="2800" b="0" i="0" dirty="0">
                <a:solidFill>
                  <a:schemeClr val="tx1"/>
                </a:solidFill>
                <a:effectLst/>
                <a:latin typeface="Times New Roman" panose="02020603050405020304" pitchFamily="18" charset="0"/>
                <a:cs typeface="Times New Roman" panose="02020603050405020304" pitchFamily="18" charset="0"/>
              </a:rPr>
              <a:t> the parody.</a:t>
            </a:r>
          </a:p>
          <a:p>
            <a:pPr algn="just" fontAlgn="base"/>
            <a:endParaRPr lang="en-US" b="0" i="0" dirty="0">
              <a:solidFill>
                <a:schemeClr val="tx1"/>
              </a:solidFill>
              <a:effectLst/>
              <a:latin typeface="Georgia" panose="02040502050405020303" pitchFamily="18" charset="0"/>
            </a:endParaRPr>
          </a:p>
          <a:p>
            <a:pPr algn="just" fontAlgn="base"/>
            <a:endParaRPr lang="en-US" dirty="0">
              <a:solidFill>
                <a:schemeClr val="tx1"/>
              </a:solidFill>
              <a:latin typeface="Georgia" panose="02040502050405020303" pitchFamily="18" charset="0"/>
            </a:endParaRPr>
          </a:p>
          <a:p>
            <a:endParaRPr lang="en-IN" dirty="0"/>
          </a:p>
        </p:txBody>
      </p:sp>
      <p:sp>
        <p:nvSpPr>
          <p:cNvPr id="4" name="Date Placeholder 3">
            <a:extLst>
              <a:ext uri="{FF2B5EF4-FFF2-40B4-BE49-F238E27FC236}">
                <a16:creationId xmlns:a16="http://schemas.microsoft.com/office/drawing/2014/main" id="{E8F54E8D-B1ED-4F06-AB68-6EEDCD78A1FD}"/>
              </a:ext>
            </a:extLst>
          </p:cNvPr>
          <p:cNvSpPr>
            <a:spLocks noGrp="1"/>
          </p:cNvSpPr>
          <p:nvPr>
            <p:ph type="dt" sz="half" idx="10"/>
          </p:nvPr>
        </p:nvSpPr>
        <p:spPr/>
        <p:txBody>
          <a:bodyPr/>
          <a:lstStyle/>
          <a:p>
            <a:fld id="{847DB4FA-990C-4D22-B57C-EC2F53DACF39}" type="datetime1">
              <a:rPr lang="en-US" smtClean="0"/>
              <a:t>12/22/2020</a:t>
            </a:fld>
            <a:endParaRPr lang="en-US"/>
          </a:p>
        </p:txBody>
      </p:sp>
      <p:sp>
        <p:nvSpPr>
          <p:cNvPr id="5" name="Footer Placeholder 4">
            <a:extLst>
              <a:ext uri="{FF2B5EF4-FFF2-40B4-BE49-F238E27FC236}">
                <a16:creationId xmlns:a16="http://schemas.microsoft.com/office/drawing/2014/main" id="{914DC8FF-AF54-4429-92B2-4D6999A36F0C}"/>
              </a:ext>
            </a:extLst>
          </p:cNvPr>
          <p:cNvSpPr>
            <a:spLocks noGrp="1"/>
          </p:cNvSpPr>
          <p:nvPr>
            <p:ph type="ftr" sz="quarter" idx="11"/>
          </p:nvPr>
        </p:nvSpPr>
        <p:spPr/>
        <p:txBody>
          <a:bodyPr/>
          <a:lstStyle/>
          <a:p>
            <a:r>
              <a:rPr lang="en-US"/>
              <a:t>PRESENTATION CREATED BY KOPAL VATS, MLSU</a:t>
            </a:r>
          </a:p>
        </p:txBody>
      </p:sp>
      <p:sp>
        <p:nvSpPr>
          <p:cNvPr id="6" name="Slide Number Placeholder 5">
            <a:extLst>
              <a:ext uri="{FF2B5EF4-FFF2-40B4-BE49-F238E27FC236}">
                <a16:creationId xmlns:a16="http://schemas.microsoft.com/office/drawing/2014/main" id="{D81A0FDA-E13B-4ED3-8A80-CE6EA7ED9710}"/>
              </a:ext>
            </a:extLst>
          </p:cNvPr>
          <p:cNvSpPr>
            <a:spLocks noGrp="1"/>
          </p:cNvSpPr>
          <p:nvPr>
            <p:ph type="sldNum" sz="quarter" idx="12"/>
          </p:nvPr>
        </p:nvSpPr>
        <p:spPr/>
        <p:txBody>
          <a:bodyPr/>
          <a:lstStyle/>
          <a:p>
            <a:fld id="{330EA680-D336-4FF7-8B7A-9848BB0A1C32}" type="slidenum">
              <a:rPr lang="en-US" smtClean="0"/>
              <a:t>4</a:t>
            </a:fld>
            <a:endParaRPr lang="en-US"/>
          </a:p>
        </p:txBody>
      </p:sp>
    </p:spTree>
    <p:extLst>
      <p:ext uri="{BB962C8B-B14F-4D97-AF65-F5344CB8AC3E}">
        <p14:creationId xmlns:p14="http://schemas.microsoft.com/office/powerpoint/2010/main" val="3524907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A0D97-A4CF-458D-BF0E-F03BF570AD60}"/>
              </a:ext>
            </a:extLst>
          </p:cNvPr>
          <p:cNvSpPr>
            <a:spLocks noGrp="1"/>
          </p:cNvSpPr>
          <p:nvPr>
            <p:ph type="title"/>
          </p:nvPr>
        </p:nvSpPr>
        <p:spPr/>
        <p:txBody>
          <a:bodyPr/>
          <a:lstStyle/>
          <a:p>
            <a:r>
              <a:rPr lang="en-US" dirty="0"/>
              <a:t>Mock-heroic poem</a:t>
            </a:r>
            <a:endParaRPr lang="en-IN" dirty="0"/>
          </a:p>
        </p:txBody>
      </p:sp>
      <p:sp>
        <p:nvSpPr>
          <p:cNvPr id="3" name="Content Placeholder 2">
            <a:extLst>
              <a:ext uri="{FF2B5EF4-FFF2-40B4-BE49-F238E27FC236}">
                <a16:creationId xmlns:a16="http://schemas.microsoft.com/office/drawing/2014/main" id="{B3C33F1F-C9FA-4336-AD67-2149C9DD21F0}"/>
              </a:ext>
            </a:extLst>
          </p:cNvPr>
          <p:cNvSpPr>
            <a:spLocks noGrp="1"/>
          </p:cNvSpPr>
          <p:nvPr>
            <p:ph idx="1"/>
          </p:nvPr>
        </p:nvSpPr>
        <p:spPr/>
        <p:txBody>
          <a:bodyPr/>
          <a:lstStyle/>
          <a:p>
            <a:pPr algn="just"/>
            <a:r>
              <a:rPr lang="en-US" b="0" i="0" dirty="0">
                <a:solidFill>
                  <a:schemeClr val="tx1"/>
                </a:solidFill>
                <a:effectLst/>
                <a:latin typeface="Times New Roman" panose="02020603050405020304" pitchFamily="18" charset="0"/>
                <a:cs typeface="Times New Roman" panose="02020603050405020304" pitchFamily="18" charset="0"/>
              </a:rPr>
              <a:t>It imitates the generally complicated and elaborate form of the </a:t>
            </a:r>
            <a:r>
              <a:rPr lang="en-US" dirty="0">
                <a:solidFill>
                  <a:schemeClr val="tx1"/>
                </a:solidFill>
                <a:latin typeface="Times New Roman" panose="02020603050405020304" pitchFamily="18" charset="0"/>
                <a:cs typeface="Times New Roman" panose="02020603050405020304" pitchFamily="18" charset="0"/>
              </a:rPr>
              <a:t>epic poem</a:t>
            </a:r>
            <a:r>
              <a:rPr lang="en-US" b="0" i="0" dirty="0">
                <a:solidFill>
                  <a:schemeClr val="tx1"/>
                </a:solidFill>
                <a:effectLst/>
                <a:latin typeface="Times New Roman" panose="02020603050405020304" pitchFamily="18" charset="0"/>
                <a:cs typeface="Times New Roman" panose="02020603050405020304" pitchFamily="18" charset="0"/>
              </a:rPr>
              <a:t>, and it also imitates that genre’s rather formalized style. In so doing, however, it applies this “high” form and style to rather ordinary or insignificant topics. A significant example of a mock epic is Alexander Pope’s </a:t>
            </a:r>
            <a:r>
              <a:rPr lang="en-US" b="0" i="1" dirty="0">
                <a:solidFill>
                  <a:schemeClr val="tx1"/>
                </a:solidFill>
                <a:effectLst/>
                <a:latin typeface="Times New Roman" panose="02020603050405020304" pitchFamily="18" charset="0"/>
                <a:cs typeface="Times New Roman" panose="02020603050405020304" pitchFamily="18" charset="0"/>
              </a:rPr>
              <a:t>The Rape of the Lock</a:t>
            </a:r>
            <a:r>
              <a:rPr lang="en-US" b="0" i="0" dirty="0">
                <a:solidFill>
                  <a:schemeClr val="tx1"/>
                </a:solidFill>
                <a:effectLst/>
                <a:latin typeface="Times New Roman" panose="02020603050405020304" pitchFamily="18" charset="0"/>
                <a:cs typeface="Times New Roman" panose="02020603050405020304" pitchFamily="18" charset="0"/>
              </a:rPr>
              <a:t> (1714), which is elegant and elaborate in style, but which, on its surface, has only a lady’s curl as its subject.</a:t>
            </a:r>
          </a:p>
          <a:p>
            <a:pPr marL="0" indent="0" algn="just">
              <a:buNone/>
            </a:pPr>
            <a:endParaRPr lang="en-US" b="0" i="0" dirty="0">
              <a:solidFill>
                <a:schemeClr val="tx1"/>
              </a:solidFill>
              <a:effectLst/>
              <a:latin typeface="Times New Roman" panose="02020603050405020304" pitchFamily="18" charset="0"/>
              <a:cs typeface="Times New Roman" panose="02020603050405020304" pitchFamily="18" charset="0"/>
            </a:endParaRPr>
          </a:p>
          <a:p>
            <a:pPr>
              <a:lnSpc>
                <a:spcPct val="100000"/>
              </a:lnSpc>
              <a:spcBef>
                <a:spcPts val="0"/>
              </a:spcBef>
            </a:pPr>
            <a:r>
              <a:rPr lang="en-US" b="0" i="0" dirty="0">
                <a:solidFill>
                  <a:schemeClr val="tx1"/>
                </a:solidFill>
                <a:effectLst/>
                <a:latin typeface="Times New Roman" panose="02020603050405020304" pitchFamily="18" charset="0"/>
                <a:cs typeface="Times New Roman" panose="02020603050405020304" pitchFamily="18" charset="0"/>
              </a:rPr>
              <a:t>But trust the Muse — she saw it upward rise,</a:t>
            </a:r>
            <a:br>
              <a:rPr lang="en-US" dirty="0">
                <a:solidFill>
                  <a:schemeClr val="tx1"/>
                </a:solidFill>
                <a:latin typeface="Times New Roman" panose="02020603050405020304" pitchFamily="18" charset="0"/>
                <a:cs typeface="Times New Roman" panose="02020603050405020304" pitchFamily="18" charset="0"/>
              </a:rPr>
            </a:br>
            <a:r>
              <a:rPr lang="en-US" b="0" i="0" dirty="0" err="1">
                <a:solidFill>
                  <a:schemeClr val="tx1"/>
                </a:solidFill>
                <a:effectLst/>
                <a:latin typeface="Times New Roman" panose="02020603050405020304" pitchFamily="18" charset="0"/>
                <a:cs typeface="Times New Roman" panose="02020603050405020304" pitchFamily="18" charset="0"/>
              </a:rPr>
              <a:t>Tho</a:t>
            </a:r>
            <a:r>
              <a:rPr lang="en-US" b="0" i="0" dirty="0">
                <a:solidFill>
                  <a:schemeClr val="tx1"/>
                </a:solidFill>
                <a:effectLst/>
                <a:latin typeface="Times New Roman" panose="02020603050405020304" pitchFamily="18" charset="0"/>
                <a:cs typeface="Times New Roman" panose="02020603050405020304" pitchFamily="18" charset="0"/>
              </a:rPr>
              <a:t>' </a:t>
            </a:r>
            <a:r>
              <a:rPr lang="en-US" b="0" i="0" dirty="0" err="1">
                <a:solidFill>
                  <a:schemeClr val="tx1"/>
                </a:solidFill>
                <a:effectLst/>
                <a:latin typeface="Times New Roman" panose="02020603050405020304" pitchFamily="18" charset="0"/>
                <a:cs typeface="Times New Roman" panose="02020603050405020304" pitchFamily="18" charset="0"/>
              </a:rPr>
              <a:t>mark'd</a:t>
            </a:r>
            <a:r>
              <a:rPr lang="en-US" b="0" i="0" dirty="0">
                <a:solidFill>
                  <a:schemeClr val="tx1"/>
                </a:solidFill>
                <a:effectLst/>
                <a:latin typeface="Times New Roman" panose="02020603050405020304" pitchFamily="18" charset="0"/>
                <a:cs typeface="Times New Roman" panose="02020603050405020304" pitchFamily="18" charset="0"/>
              </a:rPr>
              <a:t> by none but quick, poetic eyes:</a:t>
            </a:r>
            <a:br>
              <a:rPr lang="en-US" dirty="0">
                <a:solidFill>
                  <a:schemeClr val="tx1"/>
                </a:solidFill>
                <a:latin typeface="Times New Roman" panose="02020603050405020304" pitchFamily="18" charset="0"/>
                <a:cs typeface="Times New Roman" panose="02020603050405020304" pitchFamily="18" charset="0"/>
              </a:rPr>
            </a:br>
            <a:r>
              <a:rPr lang="en-US" b="0" i="0" dirty="0">
                <a:solidFill>
                  <a:schemeClr val="tx1"/>
                </a:solidFill>
                <a:effectLst/>
                <a:latin typeface="Times New Roman" panose="02020603050405020304" pitchFamily="18" charset="0"/>
                <a:cs typeface="Times New Roman" panose="02020603050405020304" pitchFamily="18" charset="0"/>
              </a:rPr>
              <a:t>A sudden Star, it shot thro' liquid air,</a:t>
            </a:r>
          </a:p>
          <a:p>
            <a:pPr marL="0" indent="0">
              <a:lnSpc>
                <a:spcPct val="100000"/>
              </a:lnSpc>
              <a:spcBef>
                <a:spcPts val="0"/>
              </a:spcBef>
              <a:buNone/>
            </a:pPr>
            <a:r>
              <a:rPr lang="en-US" dirty="0">
                <a:solidFill>
                  <a:schemeClr val="tx1"/>
                </a:solidFill>
                <a:latin typeface="Times New Roman" panose="02020603050405020304" pitchFamily="18" charset="0"/>
                <a:cs typeface="Times New Roman" panose="02020603050405020304" pitchFamily="18" charset="0"/>
              </a:rPr>
              <a:t>    </a:t>
            </a:r>
            <a:r>
              <a:rPr lang="en-US" b="0" i="0" dirty="0">
                <a:solidFill>
                  <a:schemeClr val="tx1"/>
                </a:solidFill>
                <a:effectLst/>
                <a:latin typeface="Times New Roman" panose="02020603050405020304" pitchFamily="18" charset="0"/>
                <a:cs typeface="Times New Roman" panose="02020603050405020304" pitchFamily="18" charset="0"/>
              </a:rPr>
              <a:t>And drew behind a radiant trail of hair.</a:t>
            </a:r>
          </a:p>
          <a:p>
            <a:endParaRPr lang="en-US" b="0" i="0" dirty="0">
              <a:solidFill>
                <a:srgbClr val="000000"/>
              </a:solidFill>
              <a:effectLst/>
              <a:latin typeface="Times New Roman" panose="02020603050405020304" pitchFamily="18" charset="0"/>
            </a:endParaRPr>
          </a:p>
        </p:txBody>
      </p:sp>
      <p:sp>
        <p:nvSpPr>
          <p:cNvPr id="4" name="Date Placeholder 3">
            <a:extLst>
              <a:ext uri="{FF2B5EF4-FFF2-40B4-BE49-F238E27FC236}">
                <a16:creationId xmlns:a16="http://schemas.microsoft.com/office/drawing/2014/main" id="{03E27195-0F0E-4506-8CFC-48DBDEAFAE87}"/>
              </a:ext>
            </a:extLst>
          </p:cNvPr>
          <p:cNvSpPr>
            <a:spLocks noGrp="1"/>
          </p:cNvSpPr>
          <p:nvPr>
            <p:ph type="dt" sz="half" idx="10"/>
          </p:nvPr>
        </p:nvSpPr>
        <p:spPr/>
        <p:txBody>
          <a:bodyPr/>
          <a:lstStyle/>
          <a:p>
            <a:fld id="{6DE7BE99-8FEB-4CFC-B2F2-810FBE8B89A3}" type="datetime1">
              <a:rPr lang="en-US" smtClean="0"/>
              <a:t>12/22/2020</a:t>
            </a:fld>
            <a:endParaRPr lang="en-US"/>
          </a:p>
        </p:txBody>
      </p:sp>
      <p:sp>
        <p:nvSpPr>
          <p:cNvPr id="5" name="Footer Placeholder 4">
            <a:extLst>
              <a:ext uri="{FF2B5EF4-FFF2-40B4-BE49-F238E27FC236}">
                <a16:creationId xmlns:a16="http://schemas.microsoft.com/office/drawing/2014/main" id="{74922AED-7FE3-46B4-B0EB-E312D2CC9B14}"/>
              </a:ext>
            </a:extLst>
          </p:cNvPr>
          <p:cNvSpPr>
            <a:spLocks noGrp="1"/>
          </p:cNvSpPr>
          <p:nvPr>
            <p:ph type="ftr" sz="quarter" idx="11"/>
          </p:nvPr>
        </p:nvSpPr>
        <p:spPr/>
        <p:txBody>
          <a:bodyPr/>
          <a:lstStyle/>
          <a:p>
            <a:r>
              <a:rPr lang="en-US"/>
              <a:t>PRESENTATION CREATED BY KOPAL VATS, MLSU</a:t>
            </a:r>
          </a:p>
        </p:txBody>
      </p:sp>
      <p:sp>
        <p:nvSpPr>
          <p:cNvPr id="6" name="Slide Number Placeholder 5">
            <a:extLst>
              <a:ext uri="{FF2B5EF4-FFF2-40B4-BE49-F238E27FC236}">
                <a16:creationId xmlns:a16="http://schemas.microsoft.com/office/drawing/2014/main" id="{EB04A03F-7FAE-4F81-985A-9CF845CE3AD0}"/>
              </a:ext>
            </a:extLst>
          </p:cNvPr>
          <p:cNvSpPr>
            <a:spLocks noGrp="1"/>
          </p:cNvSpPr>
          <p:nvPr>
            <p:ph type="sldNum" sz="quarter" idx="12"/>
          </p:nvPr>
        </p:nvSpPr>
        <p:spPr/>
        <p:txBody>
          <a:bodyPr/>
          <a:lstStyle/>
          <a:p>
            <a:fld id="{330EA680-D336-4FF7-8B7A-9848BB0A1C32}" type="slidenum">
              <a:rPr lang="en-US" smtClean="0"/>
              <a:t>5</a:t>
            </a:fld>
            <a:endParaRPr lang="en-US"/>
          </a:p>
        </p:txBody>
      </p:sp>
    </p:spTree>
    <p:extLst>
      <p:ext uri="{BB962C8B-B14F-4D97-AF65-F5344CB8AC3E}">
        <p14:creationId xmlns:p14="http://schemas.microsoft.com/office/powerpoint/2010/main" val="1709609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04E010DE-671B-4448-B76B-905125D6CC65}"/>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980660" y="1060174"/>
            <a:ext cx="5115339" cy="5194852"/>
          </a:xfrm>
        </p:spPr>
      </p:pic>
      <p:pic>
        <p:nvPicPr>
          <p:cNvPr id="8" name="Content Placeholder 7">
            <a:extLst>
              <a:ext uri="{FF2B5EF4-FFF2-40B4-BE49-F238E27FC236}">
                <a16:creationId xmlns:a16="http://schemas.microsoft.com/office/drawing/2014/main" id="{F2C9F838-23EC-43C0-BEA0-713A2FB62A9F}"/>
              </a:ext>
            </a:extLst>
          </p:cNvPr>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6361043" y="1060173"/>
            <a:ext cx="4850297" cy="5194851"/>
          </a:xfrm>
        </p:spPr>
      </p:pic>
      <p:sp>
        <p:nvSpPr>
          <p:cNvPr id="9" name="Date Placeholder 8">
            <a:extLst>
              <a:ext uri="{FF2B5EF4-FFF2-40B4-BE49-F238E27FC236}">
                <a16:creationId xmlns:a16="http://schemas.microsoft.com/office/drawing/2014/main" id="{F7064887-A234-4AE0-8886-347D55C9D63D}"/>
              </a:ext>
            </a:extLst>
          </p:cNvPr>
          <p:cNvSpPr>
            <a:spLocks noGrp="1"/>
          </p:cNvSpPr>
          <p:nvPr>
            <p:ph type="dt" sz="half" idx="10"/>
          </p:nvPr>
        </p:nvSpPr>
        <p:spPr/>
        <p:txBody>
          <a:bodyPr/>
          <a:lstStyle/>
          <a:p>
            <a:fld id="{CC037557-7FD3-4E5F-8BB3-BF8DBF7A2A49}" type="datetime1">
              <a:rPr lang="en-US" smtClean="0"/>
              <a:t>12/22/2020</a:t>
            </a:fld>
            <a:endParaRPr lang="en-US"/>
          </a:p>
        </p:txBody>
      </p:sp>
      <p:sp>
        <p:nvSpPr>
          <p:cNvPr id="10" name="Footer Placeholder 9">
            <a:extLst>
              <a:ext uri="{FF2B5EF4-FFF2-40B4-BE49-F238E27FC236}">
                <a16:creationId xmlns:a16="http://schemas.microsoft.com/office/drawing/2014/main" id="{CE92B888-0F62-449E-B76A-E17E4FE77065}"/>
              </a:ext>
            </a:extLst>
          </p:cNvPr>
          <p:cNvSpPr>
            <a:spLocks noGrp="1"/>
          </p:cNvSpPr>
          <p:nvPr>
            <p:ph type="ftr" sz="quarter" idx="11"/>
          </p:nvPr>
        </p:nvSpPr>
        <p:spPr/>
        <p:txBody>
          <a:bodyPr/>
          <a:lstStyle/>
          <a:p>
            <a:r>
              <a:rPr lang="en-US"/>
              <a:t>PRESENTATION CREATED BY KOPAL VATS, MLSU</a:t>
            </a:r>
          </a:p>
        </p:txBody>
      </p:sp>
      <p:sp>
        <p:nvSpPr>
          <p:cNvPr id="11" name="Slide Number Placeholder 10">
            <a:extLst>
              <a:ext uri="{FF2B5EF4-FFF2-40B4-BE49-F238E27FC236}">
                <a16:creationId xmlns:a16="http://schemas.microsoft.com/office/drawing/2014/main" id="{45903DD7-FC0F-4E97-AF99-8B619F1ED593}"/>
              </a:ext>
            </a:extLst>
          </p:cNvPr>
          <p:cNvSpPr>
            <a:spLocks noGrp="1"/>
          </p:cNvSpPr>
          <p:nvPr>
            <p:ph type="sldNum" sz="quarter" idx="12"/>
          </p:nvPr>
        </p:nvSpPr>
        <p:spPr/>
        <p:txBody>
          <a:bodyPr/>
          <a:lstStyle/>
          <a:p>
            <a:fld id="{330EA680-D336-4FF7-8B7A-9848BB0A1C32}" type="slidenum">
              <a:rPr lang="en-US" smtClean="0"/>
              <a:t>6</a:t>
            </a:fld>
            <a:endParaRPr lang="en-US"/>
          </a:p>
        </p:txBody>
      </p:sp>
    </p:spTree>
    <p:extLst>
      <p:ext uri="{BB962C8B-B14F-4D97-AF65-F5344CB8AC3E}">
        <p14:creationId xmlns:p14="http://schemas.microsoft.com/office/powerpoint/2010/main" val="2611425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7404A-608F-4741-9E51-79AF7BC2572E}"/>
              </a:ext>
            </a:extLst>
          </p:cNvPr>
          <p:cNvSpPr>
            <a:spLocks noGrp="1"/>
          </p:cNvSpPr>
          <p:nvPr>
            <p:ph type="title"/>
          </p:nvPr>
        </p:nvSpPr>
        <p:spPr/>
        <p:txBody>
          <a:bodyPr/>
          <a:lstStyle/>
          <a:p>
            <a:r>
              <a:rPr lang="en-US" dirty="0"/>
              <a:t>parody</a:t>
            </a:r>
            <a:endParaRPr lang="en-IN" dirty="0"/>
          </a:p>
        </p:txBody>
      </p:sp>
      <p:sp>
        <p:nvSpPr>
          <p:cNvPr id="3" name="Content Placeholder 2">
            <a:extLst>
              <a:ext uri="{FF2B5EF4-FFF2-40B4-BE49-F238E27FC236}">
                <a16:creationId xmlns:a16="http://schemas.microsoft.com/office/drawing/2014/main" id="{CBD3D567-6488-40BB-9D5B-CDA5F9A79804}"/>
              </a:ext>
            </a:extLst>
          </p:cNvPr>
          <p:cNvSpPr>
            <a:spLocks noGrp="1"/>
          </p:cNvSpPr>
          <p:nvPr>
            <p:ph idx="1"/>
          </p:nvPr>
        </p:nvSpPr>
        <p:spPr>
          <a:xfrm>
            <a:off x="1251678" y="1537252"/>
            <a:ext cx="10178322" cy="4757531"/>
          </a:xfrm>
        </p:spPr>
        <p:txBody>
          <a:bodyPr>
            <a:normAutofit lnSpcReduction="10000"/>
          </a:bodyPr>
          <a:lstStyle/>
          <a:p>
            <a:r>
              <a:rPr lang="en-US" sz="2400" b="0" i="0" dirty="0">
                <a:solidFill>
                  <a:schemeClr val="tx1"/>
                </a:solidFill>
                <a:effectLst/>
                <a:latin typeface="Times New Roman" panose="02020603050405020304" pitchFamily="18" charset="0"/>
                <a:cs typeface="Times New Roman" panose="02020603050405020304" pitchFamily="18" charset="0"/>
              </a:rPr>
              <a:t>A parody is an imitation of a writer, artist, subject, or </a:t>
            </a:r>
            <a:r>
              <a:rPr lang="en-US" sz="2400" dirty="0">
                <a:solidFill>
                  <a:schemeClr val="tx1"/>
                </a:solidFill>
                <a:latin typeface="Times New Roman" panose="02020603050405020304" pitchFamily="18" charset="0"/>
                <a:cs typeface="Times New Roman" panose="02020603050405020304" pitchFamily="18" charset="0"/>
              </a:rPr>
              <a:t>genre</a:t>
            </a:r>
            <a:r>
              <a:rPr lang="en-US" sz="2400" b="0" i="0" dirty="0">
                <a:solidFill>
                  <a:schemeClr val="tx1"/>
                </a:solidFill>
                <a:effectLst/>
                <a:latin typeface="Times New Roman" panose="02020603050405020304" pitchFamily="18" charset="0"/>
                <a:cs typeface="Times New Roman" panose="02020603050405020304" pitchFamily="18" charset="0"/>
              </a:rPr>
              <a:t> in such a way as to make fun of or comment on the original work. Parodies are often exaggerated in the way they imitate the original in order to produce a humorous effect. While parodies are generally intended to amuse, they are not always comic in nature and sometimes take on fairly serious subject matters. </a:t>
            </a:r>
          </a:p>
          <a:p>
            <a:r>
              <a:rPr lang="en-US" sz="2400" b="0" i="0" dirty="0">
                <a:solidFill>
                  <a:schemeClr val="tx1"/>
                </a:solidFill>
                <a:effectLst/>
                <a:latin typeface="Times New Roman" panose="02020603050405020304" pitchFamily="18" charset="0"/>
                <a:cs typeface="Times New Roman" panose="02020603050405020304" pitchFamily="18" charset="0"/>
              </a:rPr>
              <a:t>Parody treats with one author, style, or genre in which it subtly uses and then distorts or subverts the conventions of the original. An audience must understand the original off which a parody is written to fully “get the joke.”</a:t>
            </a:r>
          </a:p>
          <a:p>
            <a:r>
              <a:rPr lang="en-US" sz="2400" b="0" i="0" dirty="0">
                <a:solidFill>
                  <a:schemeClr val="tx1"/>
                </a:solidFill>
                <a:effectLst/>
                <a:latin typeface="Times New Roman" panose="02020603050405020304" pitchFamily="18" charset="0"/>
                <a:cs typeface="Times New Roman" panose="02020603050405020304" pitchFamily="18" charset="0"/>
              </a:rPr>
              <a:t>Charlie Chaplin impersonated Hitler in the film </a:t>
            </a:r>
            <a:r>
              <a:rPr lang="en-US" sz="2400" b="0" i="1" dirty="0">
                <a:solidFill>
                  <a:schemeClr val="tx1"/>
                </a:solidFill>
                <a:effectLst/>
                <a:latin typeface="Times New Roman" panose="02020603050405020304" pitchFamily="18" charset="0"/>
                <a:cs typeface="Times New Roman" panose="02020603050405020304" pitchFamily="18" charset="0"/>
              </a:rPr>
              <a:t>The Great Dictator</a:t>
            </a:r>
            <a:r>
              <a:rPr lang="en-US" sz="2400" b="0" i="0" dirty="0">
                <a:solidFill>
                  <a:schemeClr val="tx1"/>
                </a:solidFill>
                <a:effectLst/>
                <a:latin typeface="Times New Roman" panose="02020603050405020304" pitchFamily="18" charset="0"/>
                <a:cs typeface="Times New Roman" panose="02020603050405020304" pitchFamily="18" charset="0"/>
              </a:rPr>
              <a:t>.</a:t>
            </a:r>
          </a:p>
          <a:p>
            <a:r>
              <a:rPr lang="en-US" sz="2400" b="1" i="1" dirty="0" err="1">
                <a:solidFill>
                  <a:schemeClr val="tx1"/>
                </a:solidFill>
                <a:effectLst/>
                <a:latin typeface="Times New Roman" panose="02020603050405020304" pitchFamily="18" charset="0"/>
                <a:cs typeface="Times New Roman" panose="02020603050405020304" pitchFamily="18" charset="0"/>
              </a:rPr>
              <a:t>Shamela</a:t>
            </a:r>
            <a:r>
              <a:rPr lang="en-US" sz="2400" b="0" i="0" dirty="0">
                <a:solidFill>
                  <a:schemeClr val="tx1"/>
                </a:solidFill>
                <a:effectLst/>
                <a:latin typeface="Times New Roman" panose="02020603050405020304" pitchFamily="18" charset="0"/>
                <a:cs typeface="Times New Roman" panose="02020603050405020304" pitchFamily="18" charset="0"/>
              </a:rPr>
              <a:t>, as it is more commonly known, is a </a:t>
            </a:r>
            <a:r>
              <a:rPr lang="en-US" sz="2400" dirty="0">
                <a:solidFill>
                  <a:schemeClr val="tx1"/>
                </a:solidFill>
                <a:latin typeface="Times New Roman" panose="02020603050405020304" pitchFamily="18" charset="0"/>
                <a:cs typeface="Times New Roman" panose="02020603050405020304" pitchFamily="18" charset="0"/>
              </a:rPr>
              <a:t>satirical</a:t>
            </a:r>
            <a:r>
              <a:rPr lang="en-US" sz="2400" b="0" i="0" dirty="0">
                <a:solidFill>
                  <a:schemeClr val="tx1"/>
                </a:solidFill>
                <a:effectLst/>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burlesque</a:t>
            </a:r>
            <a:r>
              <a:rPr lang="en-US" sz="2400" b="0" i="0" dirty="0">
                <a:solidFill>
                  <a:schemeClr val="tx1"/>
                </a:solidFill>
                <a:effectLst/>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novella</a:t>
            </a:r>
            <a:r>
              <a:rPr lang="en-US" sz="2400" b="0" i="0" dirty="0">
                <a:solidFill>
                  <a:schemeClr val="tx1"/>
                </a:solidFill>
                <a:effectLst/>
                <a:latin typeface="Times New Roman" panose="02020603050405020304" pitchFamily="18" charset="0"/>
                <a:cs typeface="Times New Roman" panose="02020603050405020304" pitchFamily="18" charset="0"/>
              </a:rPr>
              <a:t> by English writer </a:t>
            </a:r>
            <a:r>
              <a:rPr lang="en-US" sz="2400" dirty="0">
                <a:solidFill>
                  <a:schemeClr val="tx1"/>
                </a:solidFill>
                <a:latin typeface="Times New Roman" panose="02020603050405020304" pitchFamily="18" charset="0"/>
                <a:cs typeface="Times New Roman" panose="02020603050405020304" pitchFamily="18" charset="0"/>
              </a:rPr>
              <a:t>Henry Fielding.</a:t>
            </a:r>
            <a:endParaRPr lang="en-US" sz="2400" b="0" i="0" dirty="0">
              <a:solidFill>
                <a:schemeClr val="tx1"/>
              </a:solidFill>
              <a:effectLst/>
              <a:latin typeface="Times New Roman" panose="02020603050405020304" pitchFamily="18" charset="0"/>
              <a:cs typeface="Times New Roman" panose="02020603050405020304" pitchFamily="18" charset="0"/>
            </a:endParaRPr>
          </a:p>
          <a:p>
            <a:endParaRPr lang="en-IN" dirty="0"/>
          </a:p>
        </p:txBody>
      </p:sp>
      <p:sp>
        <p:nvSpPr>
          <p:cNvPr id="4" name="Date Placeholder 3">
            <a:extLst>
              <a:ext uri="{FF2B5EF4-FFF2-40B4-BE49-F238E27FC236}">
                <a16:creationId xmlns:a16="http://schemas.microsoft.com/office/drawing/2014/main" id="{DB1DE3B5-A2B5-4C16-B373-2C8AD40CD71A}"/>
              </a:ext>
            </a:extLst>
          </p:cNvPr>
          <p:cNvSpPr>
            <a:spLocks noGrp="1"/>
          </p:cNvSpPr>
          <p:nvPr>
            <p:ph type="dt" sz="half" idx="10"/>
          </p:nvPr>
        </p:nvSpPr>
        <p:spPr/>
        <p:txBody>
          <a:bodyPr/>
          <a:lstStyle/>
          <a:p>
            <a:fld id="{4ACCB6D4-4DC9-4C3C-BEEA-A2D33180EFE4}" type="datetime1">
              <a:rPr lang="en-US" smtClean="0"/>
              <a:t>12/22/2020</a:t>
            </a:fld>
            <a:endParaRPr lang="en-US"/>
          </a:p>
        </p:txBody>
      </p:sp>
      <p:sp>
        <p:nvSpPr>
          <p:cNvPr id="5" name="Footer Placeholder 4">
            <a:extLst>
              <a:ext uri="{FF2B5EF4-FFF2-40B4-BE49-F238E27FC236}">
                <a16:creationId xmlns:a16="http://schemas.microsoft.com/office/drawing/2014/main" id="{50331877-4F7C-464B-949F-23A63996CCA5}"/>
              </a:ext>
            </a:extLst>
          </p:cNvPr>
          <p:cNvSpPr>
            <a:spLocks noGrp="1"/>
          </p:cNvSpPr>
          <p:nvPr>
            <p:ph type="ftr" sz="quarter" idx="11"/>
          </p:nvPr>
        </p:nvSpPr>
        <p:spPr/>
        <p:txBody>
          <a:bodyPr/>
          <a:lstStyle/>
          <a:p>
            <a:r>
              <a:rPr lang="en-US"/>
              <a:t>PRESENTATION CREATED BY KOPAL VATS, MLSU</a:t>
            </a:r>
          </a:p>
        </p:txBody>
      </p:sp>
      <p:sp>
        <p:nvSpPr>
          <p:cNvPr id="6" name="Slide Number Placeholder 5">
            <a:extLst>
              <a:ext uri="{FF2B5EF4-FFF2-40B4-BE49-F238E27FC236}">
                <a16:creationId xmlns:a16="http://schemas.microsoft.com/office/drawing/2014/main" id="{3AAF72D1-445E-4C73-A327-DF9D239A29CF}"/>
              </a:ext>
            </a:extLst>
          </p:cNvPr>
          <p:cNvSpPr>
            <a:spLocks noGrp="1"/>
          </p:cNvSpPr>
          <p:nvPr>
            <p:ph type="sldNum" sz="quarter" idx="12"/>
          </p:nvPr>
        </p:nvSpPr>
        <p:spPr/>
        <p:txBody>
          <a:bodyPr/>
          <a:lstStyle/>
          <a:p>
            <a:fld id="{330EA680-D336-4FF7-8B7A-9848BB0A1C32}" type="slidenum">
              <a:rPr lang="en-US" smtClean="0"/>
              <a:t>7</a:t>
            </a:fld>
            <a:endParaRPr lang="en-US"/>
          </a:p>
        </p:txBody>
      </p:sp>
    </p:spTree>
    <p:extLst>
      <p:ext uri="{BB962C8B-B14F-4D97-AF65-F5344CB8AC3E}">
        <p14:creationId xmlns:p14="http://schemas.microsoft.com/office/powerpoint/2010/main" val="155656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a:extLst>
              <a:ext uri="{FF2B5EF4-FFF2-40B4-BE49-F238E27FC236}">
                <a16:creationId xmlns:a16="http://schemas.microsoft.com/office/drawing/2014/main" id="{7FF75776-5A3F-4131-BDC7-2D3A615D5028}"/>
              </a:ext>
            </a:extLst>
          </p:cNvPr>
          <p:cNvPicPr>
            <a:picLocks noGrp="1" noChangeAspect="1"/>
          </p:cNvPicPr>
          <p:nvPr>
            <p:ph sz="half" idx="1"/>
          </p:nvPr>
        </p:nvPicPr>
        <p:blipFill rotWithShape="1">
          <a:blip r:embed="rId2">
            <a:extLst>
              <a:ext uri="{28A0092B-C50C-407E-A947-70E740481C1C}">
                <a14:useLocalDpi xmlns:a14="http://schemas.microsoft.com/office/drawing/2010/main" val="0"/>
              </a:ext>
            </a:extLst>
          </a:blip>
          <a:srcRect t="-13858" b="13858"/>
          <a:stretch/>
        </p:blipFill>
        <p:spPr>
          <a:xfrm>
            <a:off x="1243219" y="1378226"/>
            <a:ext cx="4455215" cy="3714750"/>
          </a:xfrm>
        </p:spPr>
      </p:pic>
      <p:pic>
        <p:nvPicPr>
          <p:cNvPr id="10" name="Content Placeholder 9">
            <a:extLst>
              <a:ext uri="{FF2B5EF4-FFF2-40B4-BE49-F238E27FC236}">
                <a16:creationId xmlns:a16="http://schemas.microsoft.com/office/drawing/2014/main" id="{0AE6A3C0-FC61-4F26-B512-03315BD12E9A}"/>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356902" y="1895061"/>
            <a:ext cx="4800600" cy="3197915"/>
          </a:xfrm>
        </p:spPr>
      </p:pic>
      <p:sp>
        <p:nvSpPr>
          <p:cNvPr id="11" name="Date Placeholder 10">
            <a:extLst>
              <a:ext uri="{FF2B5EF4-FFF2-40B4-BE49-F238E27FC236}">
                <a16:creationId xmlns:a16="http://schemas.microsoft.com/office/drawing/2014/main" id="{29DD6B19-EFE8-460C-8DE1-2ACDCE1E1758}"/>
              </a:ext>
            </a:extLst>
          </p:cNvPr>
          <p:cNvSpPr>
            <a:spLocks noGrp="1"/>
          </p:cNvSpPr>
          <p:nvPr>
            <p:ph type="dt" sz="half" idx="10"/>
          </p:nvPr>
        </p:nvSpPr>
        <p:spPr/>
        <p:txBody>
          <a:bodyPr/>
          <a:lstStyle/>
          <a:p>
            <a:fld id="{9E86604E-5BE0-45FC-BDA8-75340C83785D}" type="datetime1">
              <a:rPr lang="en-US" smtClean="0"/>
              <a:t>12/22/2020</a:t>
            </a:fld>
            <a:endParaRPr lang="en-US"/>
          </a:p>
        </p:txBody>
      </p:sp>
      <p:sp>
        <p:nvSpPr>
          <p:cNvPr id="12" name="Footer Placeholder 11">
            <a:extLst>
              <a:ext uri="{FF2B5EF4-FFF2-40B4-BE49-F238E27FC236}">
                <a16:creationId xmlns:a16="http://schemas.microsoft.com/office/drawing/2014/main" id="{48AC1C61-7782-4B48-9BA9-AABE746DC39E}"/>
              </a:ext>
            </a:extLst>
          </p:cNvPr>
          <p:cNvSpPr>
            <a:spLocks noGrp="1"/>
          </p:cNvSpPr>
          <p:nvPr>
            <p:ph type="ftr" sz="quarter" idx="11"/>
          </p:nvPr>
        </p:nvSpPr>
        <p:spPr/>
        <p:txBody>
          <a:bodyPr/>
          <a:lstStyle/>
          <a:p>
            <a:r>
              <a:rPr lang="en-US"/>
              <a:t>PRESENTATION CREATED BY KOPAL VATS, MLSU</a:t>
            </a:r>
          </a:p>
        </p:txBody>
      </p:sp>
      <p:sp>
        <p:nvSpPr>
          <p:cNvPr id="13" name="Slide Number Placeholder 12">
            <a:extLst>
              <a:ext uri="{FF2B5EF4-FFF2-40B4-BE49-F238E27FC236}">
                <a16:creationId xmlns:a16="http://schemas.microsoft.com/office/drawing/2014/main" id="{2B401ED3-4E92-4D5D-8199-2A80C34697C9}"/>
              </a:ext>
            </a:extLst>
          </p:cNvPr>
          <p:cNvSpPr>
            <a:spLocks noGrp="1"/>
          </p:cNvSpPr>
          <p:nvPr>
            <p:ph type="sldNum" sz="quarter" idx="12"/>
          </p:nvPr>
        </p:nvSpPr>
        <p:spPr/>
        <p:txBody>
          <a:bodyPr/>
          <a:lstStyle/>
          <a:p>
            <a:fld id="{330EA680-D336-4FF7-8B7A-9848BB0A1C32}" type="slidenum">
              <a:rPr lang="en-US" smtClean="0"/>
              <a:t>8</a:t>
            </a:fld>
            <a:endParaRPr lang="en-US"/>
          </a:p>
        </p:txBody>
      </p:sp>
    </p:spTree>
    <p:extLst>
      <p:ext uri="{BB962C8B-B14F-4D97-AF65-F5344CB8AC3E}">
        <p14:creationId xmlns:p14="http://schemas.microsoft.com/office/powerpoint/2010/main" val="655122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314B7A25-4505-4ACF-BDCD-E93E382125B2}"/>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251678" y="1874516"/>
            <a:ext cx="4963592" cy="4030983"/>
          </a:xfrm>
        </p:spPr>
      </p:pic>
      <p:pic>
        <p:nvPicPr>
          <p:cNvPr id="8" name="Content Placeholder 7">
            <a:extLst>
              <a:ext uri="{FF2B5EF4-FFF2-40B4-BE49-F238E27FC236}">
                <a16:creationId xmlns:a16="http://schemas.microsoft.com/office/drawing/2014/main" id="{C4FC171B-61E3-4F40-8FE8-01BEE3DFEEEC}"/>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648450" y="1874516"/>
            <a:ext cx="4800600" cy="4030983"/>
          </a:xfrm>
        </p:spPr>
      </p:pic>
      <p:sp>
        <p:nvSpPr>
          <p:cNvPr id="9" name="Date Placeholder 8">
            <a:extLst>
              <a:ext uri="{FF2B5EF4-FFF2-40B4-BE49-F238E27FC236}">
                <a16:creationId xmlns:a16="http://schemas.microsoft.com/office/drawing/2014/main" id="{FA5AFD95-0908-4824-AD00-26123F72B7C6}"/>
              </a:ext>
            </a:extLst>
          </p:cNvPr>
          <p:cNvSpPr>
            <a:spLocks noGrp="1"/>
          </p:cNvSpPr>
          <p:nvPr>
            <p:ph type="dt" sz="half" idx="10"/>
          </p:nvPr>
        </p:nvSpPr>
        <p:spPr/>
        <p:txBody>
          <a:bodyPr/>
          <a:lstStyle/>
          <a:p>
            <a:fld id="{82A78965-466D-4CEC-A83A-F6C8ACCE6FDB}" type="datetime1">
              <a:rPr lang="en-US" smtClean="0"/>
              <a:t>12/22/2020</a:t>
            </a:fld>
            <a:endParaRPr lang="en-US"/>
          </a:p>
        </p:txBody>
      </p:sp>
      <p:sp>
        <p:nvSpPr>
          <p:cNvPr id="10" name="Footer Placeholder 9">
            <a:extLst>
              <a:ext uri="{FF2B5EF4-FFF2-40B4-BE49-F238E27FC236}">
                <a16:creationId xmlns:a16="http://schemas.microsoft.com/office/drawing/2014/main" id="{BB30F7B2-25E1-4BE1-A084-792F2BBAF90D}"/>
              </a:ext>
            </a:extLst>
          </p:cNvPr>
          <p:cNvSpPr>
            <a:spLocks noGrp="1"/>
          </p:cNvSpPr>
          <p:nvPr>
            <p:ph type="ftr" sz="quarter" idx="11"/>
          </p:nvPr>
        </p:nvSpPr>
        <p:spPr/>
        <p:txBody>
          <a:bodyPr/>
          <a:lstStyle/>
          <a:p>
            <a:r>
              <a:rPr lang="en-US"/>
              <a:t>PRESENTATION CREATED BY KOPAL VATS, MLSU</a:t>
            </a:r>
          </a:p>
        </p:txBody>
      </p:sp>
      <p:sp>
        <p:nvSpPr>
          <p:cNvPr id="11" name="Slide Number Placeholder 10">
            <a:extLst>
              <a:ext uri="{FF2B5EF4-FFF2-40B4-BE49-F238E27FC236}">
                <a16:creationId xmlns:a16="http://schemas.microsoft.com/office/drawing/2014/main" id="{0A017A11-2AEC-44D4-9C6E-C80E432C4D74}"/>
              </a:ext>
            </a:extLst>
          </p:cNvPr>
          <p:cNvSpPr>
            <a:spLocks noGrp="1"/>
          </p:cNvSpPr>
          <p:nvPr>
            <p:ph type="sldNum" sz="quarter" idx="12"/>
          </p:nvPr>
        </p:nvSpPr>
        <p:spPr/>
        <p:txBody>
          <a:bodyPr/>
          <a:lstStyle/>
          <a:p>
            <a:fld id="{330EA680-D336-4FF7-8B7A-9848BB0A1C32}" type="slidenum">
              <a:rPr lang="en-US" smtClean="0"/>
              <a:t>9</a:t>
            </a:fld>
            <a:endParaRPr lang="en-US"/>
          </a:p>
        </p:txBody>
      </p:sp>
    </p:spTree>
    <p:extLst>
      <p:ext uri="{BB962C8B-B14F-4D97-AF65-F5344CB8AC3E}">
        <p14:creationId xmlns:p14="http://schemas.microsoft.com/office/powerpoint/2010/main" val="1496162133"/>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Badge</Template>
  <TotalTime>242</TotalTime>
  <Words>934</Words>
  <Application>Microsoft Office PowerPoint</Application>
  <PresentationFormat>Widescreen</PresentationFormat>
  <Paragraphs>100</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Georgia</vt:lpstr>
      <vt:lpstr>Gill Sans MT</vt:lpstr>
      <vt:lpstr>Impact</vt:lpstr>
      <vt:lpstr>Times New Roman</vt:lpstr>
      <vt:lpstr>Badge</vt:lpstr>
      <vt:lpstr>burlesque</vt:lpstr>
      <vt:lpstr>What is burlesque?</vt:lpstr>
      <vt:lpstr>Types of burlesque</vt:lpstr>
      <vt:lpstr>High burlesque</vt:lpstr>
      <vt:lpstr>Mock-heroic poem</vt:lpstr>
      <vt:lpstr>PowerPoint Presentation</vt:lpstr>
      <vt:lpstr>parody</vt:lpstr>
      <vt:lpstr>PowerPoint Presentation</vt:lpstr>
      <vt:lpstr>PowerPoint Presentation</vt:lpstr>
      <vt:lpstr>PowerPoint Presentation</vt:lpstr>
      <vt:lpstr>Low burlesque</vt:lpstr>
      <vt:lpstr>travesty</vt:lpstr>
      <vt:lpstr>caricature</vt:lpstr>
      <vt:lpstr>PowerPoint Presentation</vt:lpstr>
      <vt:lpstr>lampoon</vt:lpstr>
      <vt:lpstr>Hudibrastic poem</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kopal vatsa</dc:creator>
  <cp:lastModifiedBy>kopal vatsa</cp:lastModifiedBy>
  <cp:revision>27</cp:revision>
  <dcterms:created xsi:type="dcterms:W3CDTF">2020-11-21T02:51:57Z</dcterms:created>
  <dcterms:modified xsi:type="dcterms:W3CDTF">2020-12-22T04:34:19Z</dcterms:modified>
</cp:coreProperties>
</file>