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89EA57-D335-4B4B-9698-30117A9FC72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BAC98B7-A117-4BD3-AAE4-F332E67706DF}">
      <dgm:prSet phldrT="[Text]"/>
      <dgm:spPr/>
      <dgm:t>
        <a:bodyPr/>
        <a:lstStyle/>
        <a:p>
          <a:r>
            <a:rPr lang="en-US" dirty="0" smtClean="0"/>
            <a:t>Polygamy</a:t>
          </a:r>
          <a:endParaRPr lang="en-US" dirty="0"/>
        </a:p>
      </dgm:t>
    </dgm:pt>
    <dgm:pt modelId="{CFBBE86E-DD30-40C6-938B-E3885C8C690E}" type="parTrans" cxnId="{5D9678F8-720E-4E44-B5FE-9B0F832D9681}">
      <dgm:prSet/>
      <dgm:spPr/>
      <dgm:t>
        <a:bodyPr/>
        <a:lstStyle/>
        <a:p>
          <a:endParaRPr lang="en-US"/>
        </a:p>
      </dgm:t>
    </dgm:pt>
    <dgm:pt modelId="{11833380-C342-4865-9DE4-B39763DC5B2E}" type="sibTrans" cxnId="{5D9678F8-720E-4E44-B5FE-9B0F832D9681}">
      <dgm:prSet/>
      <dgm:spPr/>
      <dgm:t>
        <a:bodyPr/>
        <a:lstStyle/>
        <a:p>
          <a:endParaRPr lang="en-US"/>
        </a:p>
      </dgm:t>
    </dgm:pt>
    <dgm:pt modelId="{C54179F2-57DD-41A1-9B6E-C780778E9A6B}">
      <dgm:prSet phldrT="[Text]"/>
      <dgm:spPr/>
      <dgm:t>
        <a:bodyPr/>
        <a:lstStyle/>
        <a:p>
          <a:r>
            <a:rPr lang="en-US" dirty="0" err="1" smtClean="0"/>
            <a:t>Polygyny</a:t>
          </a:r>
          <a:r>
            <a:rPr lang="en-US" dirty="0" smtClean="0"/>
            <a:t>-(</a:t>
          </a:r>
          <a:r>
            <a:rPr lang="en-US" dirty="0" err="1" smtClean="0"/>
            <a:t>i</a:t>
          </a:r>
          <a:r>
            <a:rPr lang="en-US" dirty="0" smtClean="0"/>
            <a:t>)</a:t>
          </a:r>
          <a:r>
            <a:rPr lang="en-US" dirty="0" err="1" smtClean="0"/>
            <a:t>Sororate</a:t>
          </a:r>
          <a:r>
            <a:rPr lang="en-US" dirty="0" smtClean="0"/>
            <a:t>  (ii)Non </a:t>
          </a:r>
          <a:r>
            <a:rPr lang="en-US" dirty="0" err="1" smtClean="0"/>
            <a:t>Sororate</a:t>
          </a:r>
          <a:endParaRPr lang="en-US" dirty="0"/>
        </a:p>
      </dgm:t>
    </dgm:pt>
    <dgm:pt modelId="{3D8CC818-B8DB-4A1C-8099-8EF0704F31AA}" type="parTrans" cxnId="{73F97F91-BDB6-463F-AF01-30EE426F713F}">
      <dgm:prSet/>
      <dgm:spPr/>
      <dgm:t>
        <a:bodyPr/>
        <a:lstStyle/>
        <a:p>
          <a:endParaRPr lang="en-US"/>
        </a:p>
      </dgm:t>
    </dgm:pt>
    <dgm:pt modelId="{494CB872-4410-4B0B-B449-DC8B6DE6CB5D}" type="sibTrans" cxnId="{73F97F91-BDB6-463F-AF01-30EE426F713F}">
      <dgm:prSet/>
      <dgm:spPr/>
      <dgm:t>
        <a:bodyPr/>
        <a:lstStyle/>
        <a:p>
          <a:endParaRPr lang="en-US"/>
        </a:p>
      </dgm:t>
    </dgm:pt>
    <dgm:pt modelId="{AF4831BB-0A1F-42F4-841B-5864DE3595A3}">
      <dgm:prSet phldrT="[Text]"/>
      <dgm:spPr/>
      <dgm:t>
        <a:bodyPr/>
        <a:lstStyle/>
        <a:p>
          <a:r>
            <a:rPr lang="en-US" dirty="0" smtClean="0"/>
            <a:t>Monogamy</a:t>
          </a:r>
          <a:endParaRPr lang="en-US" dirty="0"/>
        </a:p>
      </dgm:t>
    </dgm:pt>
    <dgm:pt modelId="{4360807B-5429-498F-967E-570AB5142720}" type="sibTrans" cxnId="{FEF20074-73C4-436A-8B92-85A1229901E3}">
      <dgm:prSet/>
      <dgm:spPr/>
      <dgm:t>
        <a:bodyPr/>
        <a:lstStyle/>
        <a:p>
          <a:endParaRPr lang="en-US"/>
        </a:p>
      </dgm:t>
    </dgm:pt>
    <dgm:pt modelId="{DC066372-E764-4B57-B350-66CD34FB7041}" type="parTrans" cxnId="{FEF20074-73C4-436A-8B92-85A1229901E3}">
      <dgm:prSet/>
      <dgm:spPr/>
      <dgm:t>
        <a:bodyPr/>
        <a:lstStyle/>
        <a:p>
          <a:endParaRPr lang="en-US"/>
        </a:p>
      </dgm:t>
    </dgm:pt>
    <dgm:pt modelId="{9FEDDB4D-F1E4-4B0C-84D7-6929EB699C1A}">
      <dgm:prSet phldrT="[Text]"/>
      <dgm:spPr/>
      <dgm:t>
        <a:bodyPr/>
        <a:lstStyle/>
        <a:p>
          <a:r>
            <a:rPr lang="en-US" dirty="0" smtClean="0"/>
            <a:t>Polyandry- (</a:t>
          </a:r>
          <a:r>
            <a:rPr lang="en-US" dirty="0" err="1" smtClean="0"/>
            <a:t>i</a:t>
          </a:r>
          <a:r>
            <a:rPr lang="en-US" dirty="0" smtClean="0"/>
            <a:t>)Levirate          (ii) Non levirate           </a:t>
          </a:r>
          <a:endParaRPr lang="en-US" dirty="0"/>
        </a:p>
      </dgm:t>
    </dgm:pt>
    <dgm:pt modelId="{4630716A-1CCC-4579-8D32-10AD5F910FE3}" type="parTrans" cxnId="{428A1D45-8375-4E4F-A24A-654E6643F362}">
      <dgm:prSet/>
      <dgm:spPr/>
    </dgm:pt>
    <dgm:pt modelId="{22606458-BAE0-44BB-8F02-98AAF36821A2}" type="sibTrans" cxnId="{428A1D45-8375-4E4F-A24A-654E6643F362}">
      <dgm:prSet/>
      <dgm:spPr/>
    </dgm:pt>
    <dgm:pt modelId="{273764A3-82E7-40F1-A130-D2799C837E3F}">
      <dgm:prSet/>
      <dgm:spPr/>
      <dgm:t>
        <a:bodyPr/>
        <a:lstStyle/>
        <a:p>
          <a:r>
            <a:rPr lang="en-US" smtClean="0"/>
            <a:t>marriage of one man with one women</a:t>
          </a:r>
          <a:endParaRPr lang="en-US"/>
        </a:p>
      </dgm:t>
    </dgm:pt>
    <dgm:pt modelId="{1DB0D1B6-0273-4A3D-85B4-FDD59C71BBE9}" type="parTrans" cxnId="{2E99C39B-97D5-4CAA-945D-CC5CD96482B3}">
      <dgm:prSet/>
      <dgm:spPr/>
    </dgm:pt>
    <dgm:pt modelId="{96954F04-E49E-415E-9923-B534CD52E83E}" type="sibTrans" cxnId="{2E99C39B-97D5-4CAA-945D-CC5CD96482B3}">
      <dgm:prSet/>
      <dgm:spPr/>
    </dgm:pt>
    <dgm:pt modelId="{B8E7427D-0DEF-4D2E-B1DC-01ABD5D4DADC}" type="pres">
      <dgm:prSet presAssocID="{5289EA57-D335-4B4B-9698-30117A9FC72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F954A83-4B09-4BC1-8DA7-653AE5218D7C}" type="pres">
      <dgm:prSet presAssocID="{AF4831BB-0A1F-42F4-841B-5864DE3595A3}" presName="composite" presStyleCnt="0"/>
      <dgm:spPr/>
    </dgm:pt>
    <dgm:pt modelId="{E8286835-B0CE-4A38-8013-425488F071AE}" type="pres">
      <dgm:prSet presAssocID="{AF4831BB-0A1F-42F4-841B-5864DE3595A3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58B76C-9F26-4727-B15C-FAE6764D6D12}" type="pres">
      <dgm:prSet presAssocID="{AF4831BB-0A1F-42F4-841B-5864DE3595A3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0CE0D3-B5C0-4006-A458-03F5333F20FF}" type="pres">
      <dgm:prSet presAssocID="{4360807B-5429-498F-967E-570AB5142720}" presName="space" presStyleCnt="0"/>
      <dgm:spPr/>
    </dgm:pt>
    <dgm:pt modelId="{FD62C814-E08D-4EAE-AAC0-5A28317C9D07}" type="pres">
      <dgm:prSet presAssocID="{7BAC98B7-A117-4BD3-AAE4-F332E67706DF}" presName="composite" presStyleCnt="0"/>
      <dgm:spPr/>
    </dgm:pt>
    <dgm:pt modelId="{5EAAE726-6051-4258-A6A4-671A1BB30826}" type="pres">
      <dgm:prSet presAssocID="{7BAC98B7-A117-4BD3-AAE4-F332E67706DF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B02EBF-7903-4EE9-82BC-2649C0054FB0}" type="pres">
      <dgm:prSet presAssocID="{7BAC98B7-A117-4BD3-AAE4-F332E67706DF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D0846D3-BEFE-4E18-82EF-11271FF467C6}" type="presOf" srcId="{9FEDDB4D-F1E4-4B0C-84D7-6929EB699C1A}" destId="{24B02EBF-7903-4EE9-82BC-2649C0054FB0}" srcOrd="0" destOrd="1" presId="urn:microsoft.com/office/officeart/2005/8/layout/hList1"/>
    <dgm:cxn modelId="{2E99C39B-97D5-4CAA-945D-CC5CD96482B3}" srcId="{AF4831BB-0A1F-42F4-841B-5864DE3595A3}" destId="{273764A3-82E7-40F1-A130-D2799C837E3F}" srcOrd="0" destOrd="0" parTransId="{1DB0D1B6-0273-4A3D-85B4-FDD59C71BBE9}" sibTransId="{96954F04-E49E-415E-9923-B534CD52E83E}"/>
    <dgm:cxn modelId="{E42AE9DF-1CC0-4D97-AD87-DC4E4A4BFB2E}" type="presOf" srcId="{5289EA57-D335-4B4B-9698-30117A9FC729}" destId="{B8E7427D-0DEF-4D2E-B1DC-01ABD5D4DADC}" srcOrd="0" destOrd="0" presId="urn:microsoft.com/office/officeart/2005/8/layout/hList1"/>
    <dgm:cxn modelId="{85F4522D-6A66-4805-96DF-8A61D371E4EB}" type="presOf" srcId="{C54179F2-57DD-41A1-9B6E-C780778E9A6B}" destId="{24B02EBF-7903-4EE9-82BC-2649C0054FB0}" srcOrd="0" destOrd="0" presId="urn:microsoft.com/office/officeart/2005/8/layout/hList1"/>
    <dgm:cxn modelId="{428A1D45-8375-4E4F-A24A-654E6643F362}" srcId="{7BAC98B7-A117-4BD3-AAE4-F332E67706DF}" destId="{9FEDDB4D-F1E4-4B0C-84D7-6929EB699C1A}" srcOrd="1" destOrd="0" parTransId="{4630716A-1CCC-4579-8D32-10AD5F910FE3}" sibTransId="{22606458-BAE0-44BB-8F02-98AAF36821A2}"/>
    <dgm:cxn modelId="{5D9678F8-720E-4E44-B5FE-9B0F832D9681}" srcId="{5289EA57-D335-4B4B-9698-30117A9FC729}" destId="{7BAC98B7-A117-4BD3-AAE4-F332E67706DF}" srcOrd="1" destOrd="0" parTransId="{CFBBE86E-DD30-40C6-938B-E3885C8C690E}" sibTransId="{11833380-C342-4865-9DE4-B39763DC5B2E}"/>
    <dgm:cxn modelId="{73F97F91-BDB6-463F-AF01-30EE426F713F}" srcId="{7BAC98B7-A117-4BD3-AAE4-F332E67706DF}" destId="{C54179F2-57DD-41A1-9B6E-C780778E9A6B}" srcOrd="0" destOrd="0" parTransId="{3D8CC818-B8DB-4A1C-8099-8EF0704F31AA}" sibTransId="{494CB872-4410-4B0B-B449-DC8B6DE6CB5D}"/>
    <dgm:cxn modelId="{4C518D01-824E-46E6-B756-D5FAE2C31FC6}" type="presOf" srcId="{AF4831BB-0A1F-42F4-841B-5864DE3595A3}" destId="{E8286835-B0CE-4A38-8013-425488F071AE}" srcOrd="0" destOrd="0" presId="urn:microsoft.com/office/officeart/2005/8/layout/hList1"/>
    <dgm:cxn modelId="{AEA6FED2-98C3-4A82-B85A-48B67B6A3BFD}" type="presOf" srcId="{273764A3-82E7-40F1-A130-D2799C837E3F}" destId="{B158B76C-9F26-4727-B15C-FAE6764D6D12}" srcOrd="0" destOrd="0" presId="urn:microsoft.com/office/officeart/2005/8/layout/hList1"/>
    <dgm:cxn modelId="{664819F5-51B6-409A-A2BB-29BEEB3C8302}" type="presOf" srcId="{7BAC98B7-A117-4BD3-AAE4-F332E67706DF}" destId="{5EAAE726-6051-4258-A6A4-671A1BB30826}" srcOrd="0" destOrd="0" presId="urn:microsoft.com/office/officeart/2005/8/layout/hList1"/>
    <dgm:cxn modelId="{FEF20074-73C4-436A-8B92-85A1229901E3}" srcId="{5289EA57-D335-4B4B-9698-30117A9FC729}" destId="{AF4831BB-0A1F-42F4-841B-5864DE3595A3}" srcOrd="0" destOrd="0" parTransId="{DC066372-E764-4B57-B350-66CD34FB7041}" sibTransId="{4360807B-5429-498F-967E-570AB5142720}"/>
    <dgm:cxn modelId="{260E3837-FCCA-40B8-B35D-55BEB47FB4E0}" type="presParOf" srcId="{B8E7427D-0DEF-4D2E-B1DC-01ABD5D4DADC}" destId="{FF954A83-4B09-4BC1-8DA7-653AE5218D7C}" srcOrd="0" destOrd="0" presId="urn:microsoft.com/office/officeart/2005/8/layout/hList1"/>
    <dgm:cxn modelId="{9DFC5BA5-D2D1-46CD-8DF4-3CFCD7B00756}" type="presParOf" srcId="{FF954A83-4B09-4BC1-8DA7-653AE5218D7C}" destId="{E8286835-B0CE-4A38-8013-425488F071AE}" srcOrd="0" destOrd="0" presId="urn:microsoft.com/office/officeart/2005/8/layout/hList1"/>
    <dgm:cxn modelId="{6A5FF29B-069B-4F92-A017-25CCC4237019}" type="presParOf" srcId="{FF954A83-4B09-4BC1-8DA7-653AE5218D7C}" destId="{B158B76C-9F26-4727-B15C-FAE6764D6D12}" srcOrd="1" destOrd="0" presId="urn:microsoft.com/office/officeart/2005/8/layout/hList1"/>
    <dgm:cxn modelId="{E42CD088-96E9-4627-97F2-95A724E85CCC}" type="presParOf" srcId="{B8E7427D-0DEF-4D2E-B1DC-01ABD5D4DADC}" destId="{9E0CE0D3-B5C0-4006-A458-03F5333F20FF}" srcOrd="1" destOrd="0" presId="urn:microsoft.com/office/officeart/2005/8/layout/hList1"/>
    <dgm:cxn modelId="{942E8A1F-2B65-4B2B-BC4A-8F8A3C037510}" type="presParOf" srcId="{B8E7427D-0DEF-4D2E-B1DC-01ABD5D4DADC}" destId="{FD62C814-E08D-4EAE-AAC0-5A28317C9D07}" srcOrd="2" destOrd="0" presId="urn:microsoft.com/office/officeart/2005/8/layout/hList1"/>
    <dgm:cxn modelId="{EF433FEA-341E-4C8E-AE6D-BF0D586B1676}" type="presParOf" srcId="{FD62C814-E08D-4EAE-AAC0-5A28317C9D07}" destId="{5EAAE726-6051-4258-A6A4-671A1BB30826}" srcOrd="0" destOrd="0" presId="urn:microsoft.com/office/officeart/2005/8/layout/hList1"/>
    <dgm:cxn modelId="{581ABA6F-ECB0-40B1-A99E-774DEF7FCAFA}" type="presParOf" srcId="{FD62C814-E08D-4EAE-AAC0-5A28317C9D07}" destId="{24B02EBF-7903-4EE9-82BC-2649C0054FB0}" srcOrd="1" destOrd="0" presId="urn:microsoft.com/office/officeart/2005/8/layout/hLis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61B0C1C-31DF-4D78-B518-7CF5F1CAC3FE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1617E9D-E938-4676-A393-890D8E923062}">
      <dgm:prSet phldrT="[Text]" custT="1"/>
      <dgm:spPr/>
      <dgm:t>
        <a:bodyPr/>
        <a:lstStyle/>
        <a:p>
          <a:r>
            <a:rPr lang="en-IN" sz="1800" dirty="0" smtClean="0">
              <a:latin typeface="Times New Roman" pitchFamily="18" charset="0"/>
              <a:cs typeface="Times New Roman" pitchFamily="18" charset="0"/>
            </a:rPr>
            <a:t>Biological Functions </a:t>
          </a:r>
          <a:endParaRPr lang="en-US" sz="1800" dirty="0">
            <a:latin typeface="Times New Roman" pitchFamily="18" charset="0"/>
            <a:cs typeface="Times New Roman" pitchFamily="18" charset="0"/>
          </a:endParaRPr>
        </a:p>
      </dgm:t>
    </dgm:pt>
    <dgm:pt modelId="{4CB44F4C-7EAD-419E-8D10-1C5CC14ECFB0}" type="parTrans" cxnId="{110D5773-B9FB-4FE7-92BD-88CACEA8D49E}">
      <dgm:prSet/>
      <dgm:spPr/>
      <dgm:t>
        <a:bodyPr/>
        <a:lstStyle/>
        <a:p>
          <a:endParaRPr lang="en-US"/>
        </a:p>
      </dgm:t>
    </dgm:pt>
    <dgm:pt modelId="{03A1FAB9-2088-4E4B-814C-2A1DE5A3C3E6}" type="sibTrans" cxnId="{110D5773-B9FB-4FE7-92BD-88CACEA8D49E}">
      <dgm:prSet/>
      <dgm:spPr/>
      <dgm:t>
        <a:bodyPr/>
        <a:lstStyle/>
        <a:p>
          <a:endParaRPr lang="en-US"/>
        </a:p>
      </dgm:t>
    </dgm:pt>
    <dgm:pt modelId="{6B45C5A8-D93B-410A-BF4B-0309F82B0F75}">
      <dgm:prSet phldrT="[Text]" custT="1"/>
      <dgm:spPr/>
      <dgm:t>
        <a:bodyPr/>
        <a:lstStyle/>
        <a:p>
          <a:r>
            <a:rPr lang="en-IN" sz="1800" dirty="0" smtClean="0">
              <a:latin typeface="Times New Roman" pitchFamily="18" charset="0"/>
              <a:cs typeface="Times New Roman" pitchFamily="18" charset="0"/>
            </a:rPr>
            <a:t>Economic Functions</a:t>
          </a:r>
          <a:endParaRPr lang="en-US" sz="1800" dirty="0">
            <a:latin typeface="Times New Roman" pitchFamily="18" charset="0"/>
            <a:cs typeface="Times New Roman" pitchFamily="18" charset="0"/>
          </a:endParaRPr>
        </a:p>
      </dgm:t>
    </dgm:pt>
    <dgm:pt modelId="{7ED2C36A-C5BB-4FE8-93B6-5826766DDF92}" type="parTrans" cxnId="{65D7C46E-62DE-45D3-B21D-AF0199787C16}">
      <dgm:prSet/>
      <dgm:spPr/>
      <dgm:t>
        <a:bodyPr/>
        <a:lstStyle/>
        <a:p>
          <a:endParaRPr lang="en-US"/>
        </a:p>
      </dgm:t>
    </dgm:pt>
    <dgm:pt modelId="{8830E05C-A9F8-40A5-ADE0-98F67D71DB73}" type="sibTrans" cxnId="{65D7C46E-62DE-45D3-B21D-AF0199787C16}">
      <dgm:prSet/>
      <dgm:spPr/>
      <dgm:t>
        <a:bodyPr/>
        <a:lstStyle/>
        <a:p>
          <a:endParaRPr lang="en-US"/>
        </a:p>
      </dgm:t>
    </dgm:pt>
    <dgm:pt modelId="{EFAD7954-948B-4548-B561-1B0BB4E88008}">
      <dgm:prSet phldrT="[Text]" custT="1"/>
      <dgm:spPr/>
      <dgm:t>
        <a:bodyPr/>
        <a:lstStyle/>
        <a:p>
          <a:r>
            <a:rPr lang="en-IN" sz="1800" dirty="0" smtClean="0">
              <a:latin typeface="Times New Roman" pitchFamily="18" charset="0"/>
              <a:cs typeface="Times New Roman" pitchFamily="18" charset="0"/>
            </a:rPr>
            <a:t>Social Functions</a:t>
          </a:r>
          <a:endParaRPr lang="en-US" sz="1800" dirty="0">
            <a:latin typeface="Times New Roman" pitchFamily="18" charset="0"/>
            <a:cs typeface="Times New Roman" pitchFamily="18" charset="0"/>
          </a:endParaRPr>
        </a:p>
      </dgm:t>
    </dgm:pt>
    <dgm:pt modelId="{882B6561-0DF4-4F7C-9EA5-6A8245EDDF5B}" type="parTrans" cxnId="{06458260-51D3-4A4F-A99B-726632E2859A}">
      <dgm:prSet/>
      <dgm:spPr/>
      <dgm:t>
        <a:bodyPr/>
        <a:lstStyle/>
        <a:p>
          <a:endParaRPr lang="en-US"/>
        </a:p>
      </dgm:t>
    </dgm:pt>
    <dgm:pt modelId="{865F0A53-09A4-41AD-941A-D0D74B1A230D}" type="sibTrans" cxnId="{06458260-51D3-4A4F-A99B-726632E2859A}">
      <dgm:prSet/>
      <dgm:spPr/>
      <dgm:t>
        <a:bodyPr/>
        <a:lstStyle/>
        <a:p>
          <a:endParaRPr lang="en-US"/>
        </a:p>
      </dgm:t>
    </dgm:pt>
    <dgm:pt modelId="{F94F2972-CFA1-4183-BA4D-5E3B3C96379F}">
      <dgm:prSet phldrT="[Text]" custT="1"/>
      <dgm:spPr/>
      <dgm:t>
        <a:bodyPr/>
        <a:lstStyle/>
        <a:p>
          <a:r>
            <a:rPr lang="en-IN" sz="1800" dirty="0" smtClean="0">
              <a:latin typeface="Times New Roman" pitchFamily="18" charset="0"/>
              <a:cs typeface="Times New Roman" pitchFamily="18" charset="0"/>
            </a:rPr>
            <a:t>Educational functions</a:t>
          </a:r>
          <a:endParaRPr lang="en-US" sz="1800" dirty="0">
            <a:latin typeface="Times New Roman" pitchFamily="18" charset="0"/>
            <a:cs typeface="Times New Roman" pitchFamily="18" charset="0"/>
          </a:endParaRPr>
        </a:p>
      </dgm:t>
    </dgm:pt>
    <dgm:pt modelId="{8E49A888-0571-4C94-BB39-7E44C6A37784}" type="parTrans" cxnId="{43F3319E-C570-4CA3-BC36-487D33EBF0A0}">
      <dgm:prSet/>
      <dgm:spPr/>
      <dgm:t>
        <a:bodyPr/>
        <a:lstStyle/>
        <a:p>
          <a:endParaRPr lang="en-US"/>
        </a:p>
      </dgm:t>
    </dgm:pt>
    <dgm:pt modelId="{91E2EA96-72AE-4B92-BAEB-46AEA1F84089}" type="sibTrans" cxnId="{43F3319E-C570-4CA3-BC36-487D33EBF0A0}">
      <dgm:prSet/>
      <dgm:spPr/>
      <dgm:t>
        <a:bodyPr/>
        <a:lstStyle/>
        <a:p>
          <a:endParaRPr lang="en-US"/>
        </a:p>
      </dgm:t>
    </dgm:pt>
    <dgm:pt modelId="{1C9000D2-E095-4323-8822-FD8858F039A7}">
      <dgm:prSet phldrT="[Text]" custT="1"/>
      <dgm:spPr/>
      <dgm:t>
        <a:bodyPr/>
        <a:lstStyle/>
        <a:p>
          <a:r>
            <a:rPr lang="en-IN" sz="1800" dirty="0" smtClean="0">
              <a:latin typeface="Times New Roman" pitchFamily="18" charset="0"/>
              <a:cs typeface="Times New Roman" pitchFamily="18" charset="0"/>
            </a:rPr>
            <a:t>Socialisation</a:t>
          </a:r>
          <a:endParaRPr lang="en-US" sz="1800" dirty="0">
            <a:latin typeface="Times New Roman" pitchFamily="18" charset="0"/>
            <a:cs typeface="Times New Roman" pitchFamily="18" charset="0"/>
          </a:endParaRPr>
        </a:p>
      </dgm:t>
    </dgm:pt>
    <dgm:pt modelId="{63710565-4A56-4B75-B06A-AB259F8294D1}" type="parTrans" cxnId="{9CC10CDD-DC5A-4D3D-BD90-45087C7D41FB}">
      <dgm:prSet/>
      <dgm:spPr/>
      <dgm:t>
        <a:bodyPr/>
        <a:lstStyle/>
        <a:p>
          <a:endParaRPr lang="en-US"/>
        </a:p>
      </dgm:t>
    </dgm:pt>
    <dgm:pt modelId="{74345FDE-4F76-4907-BE7F-74FEC9EEE773}" type="sibTrans" cxnId="{9CC10CDD-DC5A-4D3D-BD90-45087C7D41FB}">
      <dgm:prSet/>
      <dgm:spPr/>
      <dgm:t>
        <a:bodyPr/>
        <a:lstStyle/>
        <a:p>
          <a:endParaRPr lang="en-US"/>
        </a:p>
      </dgm:t>
    </dgm:pt>
    <dgm:pt modelId="{091EA45E-F5E5-4BF3-9033-2AFC6FD8BBE0}" type="pres">
      <dgm:prSet presAssocID="{C61B0C1C-31DF-4D78-B518-7CF5F1CAC3F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A85BF90-5189-4BF5-A54C-05CB73EC1CE4}" type="pres">
      <dgm:prSet presAssocID="{E1617E9D-E938-4676-A393-890D8E923062}" presName="node" presStyleLbl="node1" presStyleIdx="0" presStyleCnt="5" custScaleX="1150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FD727B-A8DB-41C8-9B68-F2DB01E397D9}" type="pres">
      <dgm:prSet presAssocID="{03A1FAB9-2088-4E4B-814C-2A1DE5A3C3E6}" presName="sibTrans" presStyleLbl="sibTrans2D1" presStyleIdx="0" presStyleCnt="5"/>
      <dgm:spPr/>
      <dgm:t>
        <a:bodyPr/>
        <a:lstStyle/>
        <a:p>
          <a:endParaRPr lang="en-US"/>
        </a:p>
      </dgm:t>
    </dgm:pt>
    <dgm:pt modelId="{9C50CDEC-1F47-4123-8F8E-6822D5D8DB24}" type="pres">
      <dgm:prSet presAssocID="{03A1FAB9-2088-4E4B-814C-2A1DE5A3C3E6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8CE9F6F9-3B45-44B0-81E6-DE552ADE126C}" type="pres">
      <dgm:prSet presAssocID="{6B45C5A8-D93B-410A-BF4B-0309F82B0F75}" presName="node" presStyleLbl="node1" presStyleIdx="1" presStyleCnt="5" custScaleX="11440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21EECE-D628-4C3D-8C61-3B0F96AC1A86}" type="pres">
      <dgm:prSet presAssocID="{8830E05C-A9F8-40A5-ADE0-98F67D71DB73}" presName="sibTrans" presStyleLbl="sibTrans2D1" presStyleIdx="1" presStyleCnt="5"/>
      <dgm:spPr/>
      <dgm:t>
        <a:bodyPr/>
        <a:lstStyle/>
        <a:p>
          <a:endParaRPr lang="en-US"/>
        </a:p>
      </dgm:t>
    </dgm:pt>
    <dgm:pt modelId="{3A6A5C57-DE4A-4A52-85A8-F4FB6EF5CBFD}" type="pres">
      <dgm:prSet presAssocID="{8830E05C-A9F8-40A5-ADE0-98F67D71DB73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642DA14E-31D5-420B-9A83-6E2D47F41A93}" type="pres">
      <dgm:prSet presAssocID="{EFAD7954-948B-4548-B561-1B0BB4E88008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96D189-C72C-4571-9387-675B86C51D07}" type="pres">
      <dgm:prSet presAssocID="{865F0A53-09A4-41AD-941A-D0D74B1A230D}" presName="sibTrans" presStyleLbl="sibTrans2D1" presStyleIdx="2" presStyleCnt="5"/>
      <dgm:spPr/>
      <dgm:t>
        <a:bodyPr/>
        <a:lstStyle/>
        <a:p>
          <a:endParaRPr lang="en-US"/>
        </a:p>
      </dgm:t>
    </dgm:pt>
    <dgm:pt modelId="{56388BAA-D6D2-43C3-AB06-4B262EBB0757}" type="pres">
      <dgm:prSet presAssocID="{865F0A53-09A4-41AD-941A-D0D74B1A230D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7615004F-E0BD-4696-B65D-C8755F7BD0CB}" type="pres">
      <dgm:prSet presAssocID="{F94F2972-CFA1-4183-BA4D-5E3B3C96379F}" presName="node" presStyleLbl="node1" presStyleIdx="3" presStyleCnt="5" custScaleX="12800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E02C3B-4D88-4B29-BA85-0EA78EE4266C}" type="pres">
      <dgm:prSet presAssocID="{91E2EA96-72AE-4B92-BAEB-46AEA1F84089}" presName="sibTrans" presStyleLbl="sibTrans2D1" presStyleIdx="3" presStyleCnt="5"/>
      <dgm:spPr/>
      <dgm:t>
        <a:bodyPr/>
        <a:lstStyle/>
        <a:p>
          <a:endParaRPr lang="en-US"/>
        </a:p>
      </dgm:t>
    </dgm:pt>
    <dgm:pt modelId="{809D9BE0-04D5-400B-A166-F66E855BC2C5}" type="pres">
      <dgm:prSet presAssocID="{91E2EA96-72AE-4B92-BAEB-46AEA1F84089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5DCE68CB-86BA-4B35-AEBD-0DD38DC2B933}" type="pres">
      <dgm:prSet presAssocID="{1C9000D2-E095-4323-8822-FD8858F039A7}" presName="node" presStyleLbl="node1" presStyleIdx="4" presStyleCnt="5" custScaleX="12924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946E34-F616-43EE-BBBF-BCE7DE54272F}" type="pres">
      <dgm:prSet presAssocID="{74345FDE-4F76-4907-BE7F-74FEC9EEE773}" presName="sibTrans" presStyleLbl="sibTrans2D1" presStyleIdx="4" presStyleCnt="5"/>
      <dgm:spPr/>
      <dgm:t>
        <a:bodyPr/>
        <a:lstStyle/>
        <a:p>
          <a:endParaRPr lang="en-US"/>
        </a:p>
      </dgm:t>
    </dgm:pt>
    <dgm:pt modelId="{EF451CE6-EBA2-46F0-B4D4-1A28D5E538B2}" type="pres">
      <dgm:prSet presAssocID="{74345FDE-4F76-4907-BE7F-74FEC9EEE773}" presName="connectorText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AB901FBB-2036-4017-A4C8-B2E870A34BB4}" type="presOf" srcId="{C61B0C1C-31DF-4D78-B518-7CF5F1CAC3FE}" destId="{091EA45E-F5E5-4BF3-9033-2AFC6FD8BBE0}" srcOrd="0" destOrd="0" presId="urn:microsoft.com/office/officeart/2005/8/layout/cycle2"/>
    <dgm:cxn modelId="{91258A95-91DF-4F0B-A899-4FBB06DB35D4}" type="presOf" srcId="{865F0A53-09A4-41AD-941A-D0D74B1A230D}" destId="{7296D189-C72C-4571-9387-675B86C51D07}" srcOrd="0" destOrd="0" presId="urn:microsoft.com/office/officeart/2005/8/layout/cycle2"/>
    <dgm:cxn modelId="{8DD1866F-22CF-4531-BE5A-488CB8FA9A36}" type="presOf" srcId="{EFAD7954-948B-4548-B561-1B0BB4E88008}" destId="{642DA14E-31D5-420B-9A83-6E2D47F41A93}" srcOrd="0" destOrd="0" presId="urn:microsoft.com/office/officeart/2005/8/layout/cycle2"/>
    <dgm:cxn modelId="{65D7C46E-62DE-45D3-B21D-AF0199787C16}" srcId="{C61B0C1C-31DF-4D78-B518-7CF5F1CAC3FE}" destId="{6B45C5A8-D93B-410A-BF4B-0309F82B0F75}" srcOrd="1" destOrd="0" parTransId="{7ED2C36A-C5BB-4FE8-93B6-5826766DDF92}" sibTransId="{8830E05C-A9F8-40A5-ADE0-98F67D71DB73}"/>
    <dgm:cxn modelId="{CE79230A-B4A1-4E0C-A0B1-BA7F1BD7F0C8}" type="presOf" srcId="{03A1FAB9-2088-4E4B-814C-2A1DE5A3C3E6}" destId="{8EFD727B-A8DB-41C8-9B68-F2DB01E397D9}" srcOrd="0" destOrd="0" presId="urn:microsoft.com/office/officeart/2005/8/layout/cycle2"/>
    <dgm:cxn modelId="{110D5773-B9FB-4FE7-92BD-88CACEA8D49E}" srcId="{C61B0C1C-31DF-4D78-B518-7CF5F1CAC3FE}" destId="{E1617E9D-E938-4676-A393-890D8E923062}" srcOrd="0" destOrd="0" parTransId="{4CB44F4C-7EAD-419E-8D10-1C5CC14ECFB0}" sibTransId="{03A1FAB9-2088-4E4B-814C-2A1DE5A3C3E6}"/>
    <dgm:cxn modelId="{C53F9115-6117-47DE-ACA0-2D37C7A13245}" type="presOf" srcId="{74345FDE-4F76-4907-BE7F-74FEC9EEE773}" destId="{EF451CE6-EBA2-46F0-B4D4-1A28D5E538B2}" srcOrd="1" destOrd="0" presId="urn:microsoft.com/office/officeart/2005/8/layout/cycle2"/>
    <dgm:cxn modelId="{527A4221-7D4C-4713-A438-BE11AA6017F8}" type="presOf" srcId="{74345FDE-4F76-4907-BE7F-74FEC9EEE773}" destId="{0D946E34-F616-43EE-BBBF-BCE7DE54272F}" srcOrd="0" destOrd="0" presId="urn:microsoft.com/office/officeart/2005/8/layout/cycle2"/>
    <dgm:cxn modelId="{E71B2098-CAC3-40D4-85EA-E20662CF01D8}" type="presOf" srcId="{8830E05C-A9F8-40A5-ADE0-98F67D71DB73}" destId="{8421EECE-D628-4C3D-8C61-3B0F96AC1A86}" srcOrd="0" destOrd="0" presId="urn:microsoft.com/office/officeart/2005/8/layout/cycle2"/>
    <dgm:cxn modelId="{E005B921-03ED-4746-A1C5-9790355F1263}" type="presOf" srcId="{F94F2972-CFA1-4183-BA4D-5E3B3C96379F}" destId="{7615004F-E0BD-4696-B65D-C8755F7BD0CB}" srcOrd="0" destOrd="0" presId="urn:microsoft.com/office/officeart/2005/8/layout/cycle2"/>
    <dgm:cxn modelId="{D3F34613-5008-4CB3-9A76-74B81D2C93E9}" type="presOf" srcId="{91E2EA96-72AE-4B92-BAEB-46AEA1F84089}" destId="{C0E02C3B-4D88-4B29-BA85-0EA78EE4266C}" srcOrd="0" destOrd="0" presId="urn:microsoft.com/office/officeart/2005/8/layout/cycle2"/>
    <dgm:cxn modelId="{C7767ADC-EE7C-4C53-A791-4A49199126E8}" type="presOf" srcId="{03A1FAB9-2088-4E4B-814C-2A1DE5A3C3E6}" destId="{9C50CDEC-1F47-4123-8F8E-6822D5D8DB24}" srcOrd="1" destOrd="0" presId="urn:microsoft.com/office/officeart/2005/8/layout/cycle2"/>
    <dgm:cxn modelId="{3D814819-BA07-4171-8C97-BB57672A300D}" type="presOf" srcId="{E1617E9D-E938-4676-A393-890D8E923062}" destId="{4A85BF90-5189-4BF5-A54C-05CB73EC1CE4}" srcOrd="0" destOrd="0" presId="urn:microsoft.com/office/officeart/2005/8/layout/cycle2"/>
    <dgm:cxn modelId="{43F3319E-C570-4CA3-BC36-487D33EBF0A0}" srcId="{C61B0C1C-31DF-4D78-B518-7CF5F1CAC3FE}" destId="{F94F2972-CFA1-4183-BA4D-5E3B3C96379F}" srcOrd="3" destOrd="0" parTransId="{8E49A888-0571-4C94-BB39-7E44C6A37784}" sibTransId="{91E2EA96-72AE-4B92-BAEB-46AEA1F84089}"/>
    <dgm:cxn modelId="{F788E3AB-2C2E-485C-87DB-58E4DECFFCC0}" type="presOf" srcId="{6B45C5A8-D93B-410A-BF4B-0309F82B0F75}" destId="{8CE9F6F9-3B45-44B0-81E6-DE552ADE126C}" srcOrd="0" destOrd="0" presId="urn:microsoft.com/office/officeart/2005/8/layout/cycle2"/>
    <dgm:cxn modelId="{9EEDA665-7E69-4018-AB9A-97A5C040CB57}" type="presOf" srcId="{91E2EA96-72AE-4B92-BAEB-46AEA1F84089}" destId="{809D9BE0-04D5-400B-A166-F66E855BC2C5}" srcOrd="1" destOrd="0" presId="urn:microsoft.com/office/officeart/2005/8/layout/cycle2"/>
    <dgm:cxn modelId="{06458260-51D3-4A4F-A99B-726632E2859A}" srcId="{C61B0C1C-31DF-4D78-B518-7CF5F1CAC3FE}" destId="{EFAD7954-948B-4548-B561-1B0BB4E88008}" srcOrd="2" destOrd="0" parTransId="{882B6561-0DF4-4F7C-9EA5-6A8245EDDF5B}" sibTransId="{865F0A53-09A4-41AD-941A-D0D74B1A230D}"/>
    <dgm:cxn modelId="{A1F9A8E4-2CAC-4EF6-AEAA-9EBA34204F1C}" type="presOf" srcId="{8830E05C-A9F8-40A5-ADE0-98F67D71DB73}" destId="{3A6A5C57-DE4A-4A52-85A8-F4FB6EF5CBFD}" srcOrd="1" destOrd="0" presId="urn:microsoft.com/office/officeart/2005/8/layout/cycle2"/>
    <dgm:cxn modelId="{52BFE33C-D5E0-4EAD-A527-90F31E6539DD}" type="presOf" srcId="{865F0A53-09A4-41AD-941A-D0D74B1A230D}" destId="{56388BAA-D6D2-43C3-AB06-4B262EBB0757}" srcOrd="1" destOrd="0" presId="urn:microsoft.com/office/officeart/2005/8/layout/cycle2"/>
    <dgm:cxn modelId="{DC2F6D1F-F272-4431-B5C4-8118582BABBA}" type="presOf" srcId="{1C9000D2-E095-4323-8822-FD8858F039A7}" destId="{5DCE68CB-86BA-4B35-AEBD-0DD38DC2B933}" srcOrd="0" destOrd="0" presId="urn:microsoft.com/office/officeart/2005/8/layout/cycle2"/>
    <dgm:cxn modelId="{9CC10CDD-DC5A-4D3D-BD90-45087C7D41FB}" srcId="{C61B0C1C-31DF-4D78-B518-7CF5F1CAC3FE}" destId="{1C9000D2-E095-4323-8822-FD8858F039A7}" srcOrd="4" destOrd="0" parTransId="{63710565-4A56-4B75-B06A-AB259F8294D1}" sibTransId="{74345FDE-4F76-4907-BE7F-74FEC9EEE773}"/>
    <dgm:cxn modelId="{2A0D1623-38FE-4F8D-9F50-371386D3AA25}" type="presParOf" srcId="{091EA45E-F5E5-4BF3-9033-2AFC6FD8BBE0}" destId="{4A85BF90-5189-4BF5-A54C-05CB73EC1CE4}" srcOrd="0" destOrd="0" presId="urn:microsoft.com/office/officeart/2005/8/layout/cycle2"/>
    <dgm:cxn modelId="{76E8C1DA-5AC3-4E69-8B33-C8B9E898CC48}" type="presParOf" srcId="{091EA45E-F5E5-4BF3-9033-2AFC6FD8BBE0}" destId="{8EFD727B-A8DB-41C8-9B68-F2DB01E397D9}" srcOrd="1" destOrd="0" presId="urn:microsoft.com/office/officeart/2005/8/layout/cycle2"/>
    <dgm:cxn modelId="{1FABD4B7-6888-4609-A901-49D33A9EE5CA}" type="presParOf" srcId="{8EFD727B-A8DB-41C8-9B68-F2DB01E397D9}" destId="{9C50CDEC-1F47-4123-8F8E-6822D5D8DB24}" srcOrd="0" destOrd="0" presId="urn:microsoft.com/office/officeart/2005/8/layout/cycle2"/>
    <dgm:cxn modelId="{DCC2651D-E8DC-47E6-B500-F9C7D155CF9D}" type="presParOf" srcId="{091EA45E-F5E5-4BF3-9033-2AFC6FD8BBE0}" destId="{8CE9F6F9-3B45-44B0-81E6-DE552ADE126C}" srcOrd="2" destOrd="0" presId="urn:microsoft.com/office/officeart/2005/8/layout/cycle2"/>
    <dgm:cxn modelId="{D5359E11-C4F7-4658-BEBF-D07889DA6AC2}" type="presParOf" srcId="{091EA45E-F5E5-4BF3-9033-2AFC6FD8BBE0}" destId="{8421EECE-D628-4C3D-8C61-3B0F96AC1A86}" srcOrd="3" destOrd="0" presId="urn:microsoft.com/office/officeart/2005/8/layout/cycle2"/>
    <dgm:cxn modelId="{9F7B0098-FC16-4976-8ED6-0CFD2085468F}" type="presParOf" srcId="{8421EECE-D628-4C3D-8C61-3B0F96AC1A86}" destId="{3A6A5C57-DE4A-4A52-85A8-F4FB6EF5CBFD}" srcOrd="0" destOrd="0" presId="urn:microsoft.com/office/officeart/2005/8/layout/cycle2"/>
    <dgm:cxn modelId="{12696593-7FAC-47F8-8F1E-FF7A9B2A8314}" type="presParOf" srcId="{091EA45E-F5E5-4BF3-9033-2AFC6FD8BBE0}" destId="{642DA14E-31D5-420B-9A83-6E2D47F41A93}" srcOrd="4" destOrd="0" presId="urn:microsoft.com/office/officeart/2005/8/layout/cycle2"/>
    <dgm:cxn modelId="{D07C069E-9CE7-4A87-895F-423E010BF2C1}" type="presParOf" srcId="{091EA45E-F5E5-4BF3-9033-2AFC6FD8BBE0}" destId="{7296D189-C72C-4571-9387-675B86C51D07}" srcOrd="5" destOrd="0" presId="urn:microsoft.com/office/officeart/2005/8/layout/cycle2"/>
    <dgm:cxn modelId="{7BDF0A47-2782-423C-B772-368134E21665}" type="presParOf" srcId="{7296D189-C72C-4571-9387-675B86C51D07}" destId="{56388BAA-D6D2-43C3-AB06-4B262EBB0757}" srcOrd="0" destOrd="0" presId="urn:microsoft.com/office/officeart/2005/8/layout/cycle2"/>
    <dgm:cxn modelId="{E77950BD-AF3D-41E9-9F3C-BFADF212F8C4}" type="presParOf" srcId="{091EA45E-F5E5-4BF3-9033-2AFC6FD8BBE0}" destId="{7615004F-E0BD-4696-B65D-C8755F7BD0CB}" srcOrd="6" destOrd="0" presId="urn:microsoft.com/office/officeart/2005/8/layout/cycle2"/>
    <dgm:cxn modelId="{67A52DB8-25F6-42E1-A698-054CAE49B10B}" type="presParOf" srcId="{091EA45E-F5E5-4BF3-9033-2AFC6FD8BBE0}" destId="{C0E02C3B-4D88-4B29-BA85-0EA78EE4266C}" srcOrd="7" destOrd="0" presId="urn:microsoft.com/office/officeart/2005/8/layout/cycle2"/>
    <dgm:cxn modelId="{4ECF4310-F229-43D3-8CDB-7C59B27CB56E}" type="presParOf" srcId="{C0E02C3B-4D88-4B29-BA85-0EA78EE4266C}" destId="{809D9BE0-04D5-400B-A166-F66E855BC2C5}" srcOrd="0" destOrd="0" presId="urn:microsoft.com/office/officeart/2005/8/layout/cycle2"/>
    <dgm:cxn modelId="{8ED43310-6273-4E85-A994-FD21CDA41709}" type="presParOf" srcId="{091EA45E-F5E5-4BF3-9033-2AFC6FD8BBE0}" destId="{5DCE68CB-86BA-4B35-AEBD-0DD38DC2B933}" srcOrd="8" destOrd="0" presId="urn:microsoft.com/office/officeart/2005/8/layout/cycle2"/>
    <dgm:cxn modelId="{648F55B1-A0C7-4F2F-A8AD-057CD10ED9AA}" type="presParOf" srcId="{091EA45E-F5E5-4BF3-9033-2AFC6FD8BBE0}" destId="{0D946E34-F616-43EE-BBBF-BCE7DE54272F}" srcOrd="9" destOrd="0" presId="urn:microsoft.com/office/officeart/2005/8/layout/cycle2"/>
    <dgm:cxn modelId="{0DCC4273-2E8F-4777-A0BB-15856C4375D9}" type="presParOf" srcId="{0D946E34-F616-43EE-BBBF-BCE7DE54272F}" destId="{EF451CE6-EBA2-46F0-B4D4-1A28D5E538B2}" srcOrd="0" destOrd="0" presId="urn:microsoft.com/office/officeart/2005/8/layout/cycle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9D31B-BD14-4613-9A56-81F96E10CEAB}" type="datetimeFigureOut">
              <a:rPr lang="en-US" smtClean="0"/>
              <a:pPr/>
              <a:t>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D8332-D4DF-4215-8EBC-5F677512DC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9D31B-BD14-4613-9A56-81F96E10CEAB}" type="datetimeFigureOut">
              <a:rPr lang="en-US" smtClean="0"/>
              <a:pPr/>
              <a:t>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D8332-D4DF-4215-8EBC-5F677512DC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9D31B-BD14-4613-9A56-81F96E10CEAB}" type="datetimeFigureOut">
              <a:rPr lang="en-US" smtClean="0"/>
              <a:pPr/>
              <a:t>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D8332-D4DF-4215-8EBC-5F677512DC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9D31B-BD14-4613-9A56-81F96E10CEAB}" type="datetimeFigureOut">
              <a:rPr lang="en-US" smtClean="0"/>
              <a:pPr/>
              <a:t>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D8332-D4DF-4215-8EBC-5F677512DC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9D31B-BD14-4613-9A56-81F96E10CEAB}" type="datetimeFigureOut">
              <a:rPr lang="en-US" smtClean="0"/>
              <a:pPr/>
              <a:t>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D8332-D4DF-4215-8EBC-5F677512DC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9D31B-BD14-4613-9A56-81F96E10CEAB}" type="datetimeFigureOut">
              <a:rPr lang="en-US" smtClean="0"/>
              <a:pPr/>
              <a:t>5/7/2021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D8332-D4DF-4215-8EBC-5F677512DC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9D31B-BD14-4613-9A56-81F96E10CEAB}" type="datetimeFigureOut">
              <a:rPr lang="en-US" smtClean="0"/>
              <a:pPr/>
              <a:t>5/7/2021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D8332-D4DF-4215-8EBC-5F677512DC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9D31B-BD14-4613-9A56-81F96E10CEAB}" type="datetimeFigureOut">
              <a:rPr lang="en-US" smtClean="0"/>
              <a:pPr/>
              <a:t>5/7/2021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D8332-D4DF-4215-8EBC-5F677512DC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9D31B-BD14-4613-9A56-81F96E10CEAB}" type="datetimeFigureOut">
              <a:rPr lang="en-US" smtClean="0"/>
              <a:pPr/>
              <a:t>5/7/2021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D8332-D4DF-4215-8EBC-5F677512DC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9D31B-BD14-4613-9A56-81F96E10CEAB}" type="datetimeFigureOut">
              <a:rPr lang="en-US" smtClean="0"/>
              <a:pPr/>
              <a:t>5/7/2021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D8332-D4DF-4215-8EBC-5F677512DC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9D31B-BD14-4613-9A56-81F96E10CEAB}" type="datetimeFigureOut">
              <a:rPr lang="en-US" smtClean="0"/>
              <a:pPr/>
              <a:t>5/7/2021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D8332-D4DF-4215-8EBC-5F677512DC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D9D31B-BD14-4613-9A56-81F96E10CEAB}" type="datetimeFigureOut">
              <a:rPr lang="en-US" smtClean="0"/>
              <a:pPr/>
              <a:t>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D8332-D4DF-4215-8EBC-5F677512DC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Marriage: Social Institution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Dr.Sumitra</a:t>
            </a:r>
            <a:r>
              <a:rPr lang="en-US" dirty="0" smtClean="0"/>
              <a:t> Sharma</a:t>
            </a:r>
          </a:p>
          <a:p>
            <a:r>
              <a:rPr lang="en-US" dirty="0" smtClean="0"/>
              <a:t>Assistant Professor</a:t>
            </a:r>
          </a:p>
          <a:p>
            <a:r>
              <a:rPr lang="en-US" dirty="0" smtClean="0"/>
              <a:t>Department of Sociology</a:t>
            </a:r>
          </a:p>
          <a:p>
            <a:r>
              <a:rPr lang="en-US" dirty="0" smtClean="0"/>
              <a:t>MLSU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 of Marriage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Marriage is a type of primary social institution. It is a universal social institution established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by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human society to control and regulate the sex life of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human being.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It is closely connected with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institution of family. Regulation of sexual life is the prime function of marriage, through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which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facilitate social control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Edward Westermarck,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defined that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“marriage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as the more or less durable connection between male and female lasting beyond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mere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act of propagation till after the birth of offspring.”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Marriage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is perceived by sociologists as a system of roles of a man and a woman whose union has been given social sanction as husband and wife.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 </a:t>
            </a:r>
            <a:r>
              <a:rPr lang="en-US" b="1" dirty="0"/>
              <a:t>Types of Marriage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two types of marriage:-</a:t>
            </a:r>
          </a:p>
          <a:p>
            <a:r>
              <a:rPr lang="en-US" dirty="0" smtClean="0"/>
              <a:t>(1) Monogamy – Refers to marriage of one man with one women &amp; this is in general ideal form of marriage.</a:t>
            </a:r>
          </a:p>
          <a:p>
            <a:r>
              <a:rPr lang="en-US" dirty="0" smtClean="0"/>
              <a:t>(2) Polygamy -</a:t>
            </a:r>
            <a:r>
              <a:rPr lang="en-US" dirty="0"/>
              <a:t>the term used to represent </a:t>
            </a:r>
            <a:r>
              <a:rPr lang="en-US" dirty="0" smtClean="0"/>
              <a:t>one man </a:t>
            </a:r>
            <a:r>
              <a:rPr lang="en-US" dirty="0"/>
              <a:t>or woman marries </a:t>
            </a:r>
            <a:r>
              <a:rPr lang="en-US" dirty="0" smtClean="0"/>
              <a:t> more than one woman or man. Poly gamy refers to both </a:t>
            </a:r>
            <a:r>
              <a:rPr lang="en-US" dirty="0" err="1" smtClean="0"/>
              <a:t>polygyny</a:t>
            </a:r>
            <a:r>
              <a:rPr lang="en-US" dirty="0" smtClean="0"/>
              <a:t> &amp; polyandry. 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of Marriage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Endogamy-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Endogamy means a man or woman marry a man or woman within his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own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group. Group simply means class, clan or caste etc.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Exogamy- </a:t>
            </a:r>
            <a:r>
              <a:rPr lang="en-US" dirty="0"/>
              <a:t>It is a rule of marriage in which an individual has to marry outside his own group. It prohibits marrying within the group.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Gotra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Exogamy,Pravara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Exogamy &amp;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Pinda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Exogamy 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Hypergamy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It is the marriage of a woman with a man of higher Varna or superior caste or family.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Hypogamy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It is the marriage of high caste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woman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with a low caste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Functions of Marriage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355463" y="2967335"/>
            <a:ext cx="32245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IN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Thank you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026" name="Picture 2" descr="C:\Users\UOR JAIPUR\AppData\Local\Microsoft\Windows\INetCache\IE\3DJ4TB9R\v275-aum-51-logobadge_2[1]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1600200"/>
            <a:ext cx="8072494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299</Words>
  <Application>Microsoft Office PowerPoint</Application>
  <PresentationFormat>On-screen Show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Marriage: Social Institution</vt:lpstr>
      <vt:lpstr>Concept of Marriage</vt:lpstr>
      <vt:lpstr> Types of Marriage  </vt:lpstr>
      <vt:lpstr>Slide 4</vt:lpstr>
      <vt:lpstr>Rules of Marriage</vt:lpstr>
      <vt:lpstr>Functions of Marriage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Marriage: Social Institution</dc:title>
  <dc:creator>UOR JAIPUR</dc:creator>
  <cp:lastModifiedBy>UOR JAIPUR</cp:lastModifiedBy>
  <cp:revision>14</cp:revision>
  <dcterms:created xsi:type="dcterms:W3CDTF">2021-05-07T09:43:47Z</dcterms:created>
  <dcterms:modified xsi:type="dcterms:W3CDTF">2021-05-07T11:42:39Z</dcterms:modified>
</cp:coreProperties>
</file>